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8.xml" ContentType="application/inkml+xml"/>
  <Override PartName="/ppt/notesSlides/notesSlide5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6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8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79" r:id="rId26"/>
    <p:sldId id="281" r:id="rId27"/>
    <p:sldId id="282" r:id="rId28"/>
    <p:sldId id="283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4" r:id="rId68"/>
    <p:sldId id="325" r:id="rId69"/>
    <p:sldId id="323" r:id="rId70"/>
    <p:sldId id="327" r:id="rId71"/>
    <p:sldId id="328" r:id="rId72"/>
    <p:sldId id="326" r:id="rId73"/>
    <p:sldId id="329" r:id="rId74"/>
    <p:sldId id="330" r:id="rId75"/>
    <p:sldId id="331" r:id="rId76"/>
    <p:sldId id="332" r:id="rId77"/>
    <p:sldId id="333" r:id="rId78"/>
    <p:sldId id="334" r:id="rId79"/>
  </p:sldIdLst>
  <p:sldSz cx="9144000" cy="6858000" type="screen4x3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11FF"/>
    <a:srgbClr val="F74745"/>
    <a:srgbClr val="F0B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77"/>
    <p:restoredTop sz="88844"/>
  </p:normalViewPr>
  <p:slideViewPr>
    <p:cSldViewPr snapToGrid="0" snapToObjects="1">
      <p:cViewPr varScale="1">
        <p:scale>
          <a:sx n="113" d="100"/>
          <a:sy n="113" d="100"/>
        </p:scale>
        <p:origin x="20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6T12:41:32.465"/>
    </inkml:context>
    <inkml:brush xml:id="br0">
      <inkml:brushProperty name="width" value="0.12095" units="cm"/>
      <inkml:brushProperty name="height" value="0.12095" units="cm"/>
      <inkml:brushProperty name="color" value="#3165BB"/>
    </inkml:brush>
    <inkml:brush xml:id="br1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21927 875 17222,'0'6'1441,"0"1"-1673,0 0 1,-3 1 480,0 1 1,-1 2-139,1 1 0,2 0-175,-3 3 1,0 2 43,1 4 1,-3 3 32,3 4 1,-4 3-66,0 0 1,2 4-289,-1 0 0,0 1 17,-3 1 0,-1-1-28,1-2 1,3-3-239,0-6 1,3-2 99,0-4 1,2-2-446,1-1-199,0-7-531,0-5 1600,0-4 1,4-4 0,2-1 0</inkml:trace>
  <inkml:trace contextRef="#ctx0" brushRef="#br0" timeOffset="1">21899 940 10056,'5'0'-239,"4"0"1,-7 0-982,4 0 1133,-4 5 1,5 3 895,-4 4 1,1 6-199,0 0 0,-2 6-193,4 7 1,0 2-165,3 5 0,4-1 0,-1 0 1,5-1-30,-2-2 0,0-3 47,0-6 0,1-2 87,2-4 0,-2-9-195,-1-4 1,-3-4 4,0-2 0,-1-4 281,-2-2 0,-3-6-98,0-4 0,0-3-360,4-2 1,-1-4 19,0-6 0,1 1-12,-1-4 0,0 1-236,1-2 1,-1-2-518,0 0 0,-3 4-600,1-1 0,-2 5 529,1 4 1,1 2-962,-4 5 1766,5 7 0,-7-1 0,3 7 0</inkml:trace>
  <inkml:trace contextRef="#ctx0" brushRef="#br1" timeOffset="2">22607 866 8585,'-6'0'0,"-1"0"0,5 0 0,-5 1 0,4 2 0,0-1 307,3 4 1,0 4 544,0 2 0,0 9-409,0 0 1,0 9-178,0 5 1,0 2-8,0 3 1,0 6-456,0 3 0,0 1 209,0-3 1,0-5-353,0-2 0,0-2-121,0-4 0,0-6 264,0-7 1,3-2-125,0-3-392,4 1 1,-2-11-1752,5 1 2463,-5-5 0,3-2 0,-3 0 0</inkml:trace>
  <inkml:trace contextRef="#ctx0" brushRef="#br1" timeOffset="3">22523 875 8581,'-9'-4'304,"3"-1"0,3-4 287,6-1 0,4 4-129,5 0 0,-1 4 138,5-1 1,1 1-206,4-1 1,0 1-79,4-1 1,-1 1-432,0-1 1,3 2 165,-2-2 1,1 2-118,-1 1 1,1 3-310,-5 0 0,1 4-479,-3 0 0,-6-2 134,-3 1 1,-2 0-524,-5 4 1,-1-1 1241,-5 0 0,-6 5 0,-6 0 0</inkml:trace>
  <inkml:trace contextRef="#ctx0" brushRef="#br1" timeOffset="4">22597 1099 8425,'-9'0'0,"3"0"126,0 0 1,4-1 365,-1-2 0,3 2 732,3-3 0,3 3-630,6 1 1,0-3-10,3 0 1,-2 0-469,2 3 0,0-3-317,0 0 0,3 0-162,-3 3 1,3 0 330,0 0 0,1 0-2561,0 0 2592,-1 4 0,1 1 0,0 4 0</inkml:trace>
  <inkml:trace contextRef="#ctx0" brushRef="#br0" timeOffset="5">23352 922 10799,'-3'-10'-134,"-1"1"0,1-3 626,3-1 0,-3 1-104,0 3 1,-1-1 199,1 1 1,-3 3-262,-7 0 0,2 0-303,-5 0 0,1 2 145,-4 4 1,0 0-223,-3 0 1,2 4 256,-2 2 1,3 4 74,0 2 1,1-1-165,-1 5 0,5-2 114,5 2 1,1 2-346,5-3 1,0 0-51,3 0 1,1-2-22,2 2 0,2-4 98,4 2 1,4 0-119,-1 0 1,4 2 47,-4-2 1,5 0-98,-2 0 0,3-2 71,0 4 1,0 0 48,-3 0 1,3 2 118,-2-5 1,-2 4-4,2-4 0,-5 4 55,1-4 0,-4 4 104,-2-4 0,-4 4 216,1-4 1,-3 1-68,-3-4 0,-5 0 8,-5 0 0,-3 1-52,0-1 1,-5-3-49,0 0 1,-1-2-889,3 2 416,1-4-291,3 2 0,-1-4-652,3 0 0,1 0 1206,3 0 1,-1 4-1,1 1 1</inkml:trace>
  <inkml:trace contextRef="#ctx0" brushRef="#br1" timeOffset="6">23454 1434 8341,'-9'-4'910,"-1"-1"0,6-2-1388,4 1 1,1 4 424,6-1 53,-5 2 0,6 1 0,-3 0 0</inkml:trace>
  <inkml:trace contextRef="#ctx0" brushRef="#br1" timeOffset="7">22253 1723 8151,'-9'0'-612,"3"-2"1294,3-1 0,3 2-143,3-2 0,4 2 162,5 1 1,3 0-159,3 0 0,5 0-187,2 0 1,6 0 173,3 0 0,6 3 44,4 0-1608,5 1 1282,3-4 1,-22 1 0,1 1-66,2-1 0,-1 1 1,1-1-1,0 1-215,1-2 1,0 0 0,-1 0 0,0 0 119,0 0 1,-1 0 0,1 0 0,0 0-88,2 0 0,-1 0 0,-5-2 0,1 1-519,-1-1 1,1 1 0,-3-1 0,-1-1 208,1 2 0,-1-1 0,23 1-1330,-9-2 1,-5 2 1638,-10 1 0,1 0 0,-6 2 0,-6 4 0,-5 5 0</inkml:trace>
  <inkml:trace contextRef="#ctx0" brushRef="#br1" timeOffset="8">23799 1862 8212,'0'-14'676,"0"1"0,1 2-567,2-2 0,5 3-300,4-2 1,1 2-203,-4 4 1,0 1 392,1 2 0,-1 2 0,0-3 0</inkml:trace>
  <inkml:trace contextRef="#ctx0" brushRef="#br1" timeOffset="9">12244 10437 8573,'-5'-4'0,"-4"0"0,4-3-261,0 1 269,-3 0 1,7-1 95,-2 1 1,2 3-103,1-3 1,0 3 104,0-4 1,0 4 38,0-3 0,1 3 52,2-3 1,2 1-3,4-2 1,-2 0-78,3 4 1,-2-4 37,7 1 1,-2 2-15,2 0 1,-2 0-113,2 1 0,2-3-252,5 3 0,-3 0 182,3 3 0,2 0-105,1 0 0,2 0 223,0 0-256,6 0 182,-4 4 1,6-2-45,-4 4 0,5 0 68,1 4 1,0-4-143,4 0 0,-3-1 126,-1 2-403,1-3 409,3 0 1,-2-3 41,5 2 1,-5-2-55,1-1 0,-1 0 23,-2 0 0,-1 0 1,-2 0 0,1 0-93,-4 0 1,5 0 74,-2 0 1,-2 0-13,-1 0 0,-1 0 126,1 0 0,-1 0 160,4 0 0,-4 0-101,1 0 1,-2 0 165,-1 0 0,1 0-240,2 0 1,-2 1 38,2 2 1,-2-1-218,-1 4-45,4-4 88,-3 7 1,3-7-166,-4 4 0,0-4 215,0 1 0,0 1-321,0-1 1,0 1 142,-1-4-483,-3 0 733,3 4 0,-7-3-463,2 2 1,-4 1-208,-2-1 571,-3 4 0,-4 3 0,1 4 0</inkml:trace>
  <inkml:trace contextRef="#ctx0" brushRef="#br1" timeOffset="10">8370 11136 8446,'7'0'0,"-1"0"-326,1 0 314,1 0 31,2 0 0,3 0 273,3 0-90,1 0-82,6 0 1,1 0 39,4 0 0,0 0 27,0 0 1,3 0 11,0 0 0,1 0 105,-1 0-387,-2 0 212,3 0 0,-3 0 53,2 0 1,-1 0-56,4 0 0,-1 0-59,1 0 0,2-1 81,-1-2 1,2-1 11,3-3 1,-2 0-299,3 4 0,-3-1-764,-1 1 0,4 2 714,-1-2 0,0 2 187,-2 1 27,-1 0 535,0 0-248,4 0-138,-6 4 1,4 1-126,-8 4 39,4 0-43,-2 1 0,8-1-142,-1 0 0,0-2 226,-2-1-263,3-4 79,-3 6 1,11-7 111,-3 2-1522,3-2 1487,-2-1 0,3 0-1,3 0 0,-25 0 0,1-1-75,-1 0 1,0-1 0,-1 1-1,1 0 332,21-5-269,3 4-162,-24-2 0,0 0 311,2 3 1,0 1-144,-4-5 0,1 1 0,2 3 0,0 1 37,20-3 1,-22 1 0,0 0-26,-1 0 1,1 1 0,1-1 0,1 1 26,-1 1 0,-1 0-26,3 0 1,-2 0 8,20-4 0,-21 3 1,1 1-110,-2-2 1,1 1 38,2 0 1,1 0 53,-2 2 0,0-2 0,4 0 0,0-1-89,-3 1 1,1-1 77,-1 1 1,1-1 18,-1 2 0,2 0-119,1 0 1,1 0 42,-2 0 0,0 0 1,3-1-1,-1-1 42,-3 1 0,-1-1 1,2 0-1,1 1-22,-1 1 0,0 0 0,1 0 1,0 0 17,1 0 0,-1 0 100,-1 0 0,0 0-48,1 0 1,0 0 0,-4 0-1,1 0 81,0 0 1,1 0-118,0 2 0,1 0 0,-4-1 0,-1 0 20,2 2 1,0 0-8,-1 0 0,0 0 69,3 0 1,0 0-73,1 1 0,-1 0-470,-1-4 1,-1 1 468,2 3 0,-1 0 0,-3-3 0,1 0 19,2 2 1,1 1-107,-2-1 1,1 0 32,5-1 1,0 1-1,-6 0 1,-1-1 48,2 0 1,1-1-112,-1 0 0,1-1 95,-2 2 0,1 0 1,3-1-1,1-2-3,-1 1 1,1 0-5,-3 0 0,1 0 3,1 0 1,0 0 0,-2 1 0,0-1 20,1 2 0,0-1-26,-1 0 1,0 0 4,4 1 0,0 0 98,-5-2 1,0 0-93,3-1 1,0 2 0,-3 0-1,-2 1 33,1-1 1,0 1 0,2 0-1,0 0 148,1 0 1,0-1-1,-1 0 1,0 0-168,0 2 1,-1 0 48,0-1 1,-1-2-51,0 2 0,0 1 1,0-2-1,1 1-47,0-1 1,1 1 51,-2 2 0,1-1-5,1-2 0,0-1 0,-2 2 1,1 0-50,0-2 1,1 0 48,-2 0 0,1 0 0,2 2 0,1-1-124,-3 1 1,1-1 114,1 1 0,1 0 0,-3-1 1,0 1-14,2-1 1,0 1 0,0-1 0,0 1-7,1-2 1,1 0 0,-2 1 0,-1 1 3,0-1 1,-1 1-349,1 0 0,1-1 354,0 1 1,-1 0-1,1-1 1,0-1 49,0 2 1,0-1-50,-2 0 1,0-1 35,3 0 1,0 0 0,-1 2 0,-1 0 37,3-1 0,0 1-58,-1-1 0,1 1-8,-1-2 1,1 0 57,-1 0 1,1 0-53,0 0 1,-1 0 0,1 0 0,-1 0 11,1 0 0,0 0-27,-1-2 1,1 0 16,1 1 0,1 1 1,-2-3-1,0 1 12,1 2 1,1 0-75,-2 0 1,0 0 59,1 1 1,1-2 0,-1 0 0,-1-1-22,3 1 1,0-1 14,-5 1 1,1-1-1,2 2 1,0 0-1,-3 0 1,-1 0 31,2 0 1,1 0-35,2 0 0,0 0 24,-4 0 0,0 0 1,3 0-1,0 0 3,-3 0 1,0 0 0,1 0 0,0 0 92,1 0 1,-1 0 0,1 0-1,-2 0-87,1 0 0,-1 0 0,-1 0 0,1 0-10,-2 0 1,1 0-34,0 0 0,1 0 28,1 0 1,1 0 0,0 0-1,1 0-30,-1 0 0,-1 0 30,2 0 1,-1 0 0,-3 0 0,-1 0 19,4 0 1,0 0-123,-2 0 0,1 0 99,4 0 1,1 0 14,-6 0 1,0 0 0,2 0 0,-1 1 2,-2 1 0,-1-1 1,2 0-1,-1-1-218,3 2 1,0-1 284,1 2 0,1 0-87,-2-3 0,0 1 1,0 2-1,0 1 14,-2-2 1,0-1-54,0 0 0,0 1 44,0 0 1,0 0 0,0-1-1,1 0-66,-3 2 0,1 0 66,-3-1 0,0-1 1,0 1-1,0 0-17,23-2 0,1 0-262,-2 0 286,-1 0-772,-2 0 490,0 0 0,-11 0 748,2 0-1924,-6 0 896,-3 0 1,-6-1-646,-6-2 1181,1 2 0,-7-4 0,4 5 0</inkml:trace>
  <inkml:trace contextRef="#ctx0" brushRef="#br1" timeOffset="11">19441 11080 8485,'-9'-15'0,"3"3"1587,-1 6-656,5 2-262,-2 4-540,12 0 146,-1 4 0,6 1-145,1 4 69,0 5 1,5-3 71,-1 5 0,1-1-15,-1 4 1,5-2 110,2-1-276,2 1 88,1 2 1,0-2-180,0 1-7,0-1 0,-5 0-101,-1-1 0,0 0 40,-3-3 228,-3-1-415,-7-2 185,-3-1 0,-2 1 90,-4 3-175,-4-3 72,-2 3 1,-10 0 103,-3-1-279,-6 5 252,-3 1 1,0 2-916,-4 2-616,-1-2 1237,0-2-1617,0 1 1127,-3 4 1,8-4 789,0 3 0,4-2 0,6-2 0,-1 1 0,0-1 0,1 1 0</inkml:trace>
  <inkml:trace contextRef="#ctx0" brushRef="#br0" timeOffset="12">18920 10465 14032,'0'-9'-1669,"4"4"2186,1 1 0,5 4 64,3 0-182,1 4-370,5 1 1,4 4-39,1 1 81,3 3 1,5-2-54,3 1 1,2-2 478,3 0-821,-2-1 0,9-4 378,0-2 0,3-2 73,-22-1 0,0 0-1447,24 0 1376,-2 0 0,0-1-323,0-2 308,-1-2-135,2-4 1,-3-1-184,1 1 445,-5 0-156,1-1 0,-6 4-40,1 0 1,-6 3-538,-3-3 977,-6 4-280,2-3 1,-6 6 112,3 3-165,-3-3-47,-2 7 1,-2-3 391,-1 4-441,-3 1 1,7-1-265,-5 0 142,5 1 0,-5 2 647,3 0 1,4 2-565,0-2 0,2-1-24,-2 1-70,4-2 406,-2 0 0,7-1-301,0 0 1,4-4 110,-1-1 1,2 0-573,2-1 671,3 0-1067,-3-3 761,4 0 215,-5 0 1,3 0-640,1 0 449,3 0 102,-10 0 1,7 0-33,-7 0 339,-2 0-132,4 0 0,-4 0 432,2 0-336,2-4 1,-3 3-13,1-2 157,6 2-47,-2 1-199,5 0-1181,2 0 1167,-6 0 0,2 0-1,-4 0 0,2 3-90,-1 0 0,-2 0-142,-5-3 1,-2 0-236,2 0 0,-2 0 68,-1 0-1495,0 0 1542,0 0 1,-3 4 208,-1 2 0,-1 2 0,3 0 0,0-1 0,-3 0 0,-3-1 0</inkml:trace>
  <inkml:trace contextRef="#ctx0" brushRef="#br1" timeOffset="13">10633 10102 8196,'-9'-1'0,"-1"-2"-30,1 2 0,1-7 78,2 2 1,-2 0 48,5 0 273,-4 4-1,6-6-209,-3 7 76,4-7-41,0 7-219,0-4 382,4 5-347,1 0 39,4 0 0,5 0 220,1 0-319,3 5 70,1-4 0,6 3 130,3-4-51,7 0-862,-2 0 620,4 0 234,4 0 0,5 0 58,3 0-200,-22 0 0,0 0 21,21 0 1,3 0 184,-5 0-379,1 0 267,-5 0 1,-5 1 37,-6 2-543,-6-2 493,-2 3 0,-4-4-202,-1 0 168,-3 0 20,-6 0-487,-1 0 945,-7 0-1959,3 0 1325,-4 4-832,0-3 990,0 3 0,-4-4 0,-1 0 0</inkml:trace>
  <inkml:trace contextRef="#ctx0" brushRef="#br1" timeOffset="14">11322 9925 8196,'-12'-4'-140,"-1"-2"0,5-2 1156,4 3-389,12 5-401,-2 5 1,11 4-177,-5 0 0,6 1 199,0-1 84,1 4-195,8-2 0,-6 2 137,3-3-313,1 3 160,3-3 0,-3 7 123,0-5-319,0 5 41,3-7 1,-6 7-106,-3-5 323,-5 1-235,-8-4-84,-2 0 176,-8 1-217,-6-1 1,-5 3-315,-7 1 0,-6 4 110,-6 2 379,2 4 0,-4 5 0,3-1 0</inkml:trace>
  <inkml:trace contextRef="#ctx0" brushRef="#br0" timeOffset="15">6415 5847 10704,'-5'-4'-851,"-2"2"723,4-4 1,0 3 227,3-4 0,8 5 474,4-1 1,9-1-129,4 1 1,6-4-25,3 1 1,6 0-188,4 0 1,2 1-73,4-1 0,-2-2 159,1 1 1,-2 2-244,-4-1 0,-2 4-16,-7-1 0,-4-1-247,-9 1 0,-6-1-248,-9 4 175,-4 0 286,-10 0 0,-1 2-75,-13 1 1,0-1-233,-6 4 1,-7-3 83,-2 3 0,-4-1-9,1 2 0,1 0 412,-5-4 1,2 3-207,-2-3 1,7 3 330,6-2 0,3 0 130,3-1-231,3-2 0,12 4-36,7-2 0,8-2 156,11 2 0,4-1-34,8 1 1,5-2 254,4 3 1,4-3-445,6-1 1,-1 0-105,1 0 0,-1 0-389,1 0 1,0-1 266,-1-3 1,-4 3-595,-5-2 0,-4 2 253,-5 1 437,-4 4 0,-2-3 0,-3 3 0,0-3 0</inkml:trace>
  <inkml:trace contextRef="#ctx0" brushRef="#br1" timeOffset="16">10195 8324 7576,'6'-1'-1487,"-3"-2"1546,2 2-122,-4-3 108,7 4-130,-7 0 100,7-5 1,-5 4-16,3-2 23,-4 2 83,6 1 1,-6 0-97,4 0 0,-3 1-1,4 2-9,-5-2 0,6 8 0,-3-4 0</inkml:trace>
  <inkml:trace contextRef="#ctx0" brushRef="#br1" timeOffset="17">10484 8454 8359,'-9'0'-3,"3"3"-321,-1 0 1,2 2 302,-1-2 1,-3-1 95,-1 4 0,0-1 98,-6 1 0,0 0 160,-6-3 0,-3-2-42,-6 2 0,-6-3 173,-6-3 0,-7 1-383,24-1 1,-1-1-1,-1 1 1,-1-1 71,1-2 0,0 0 1,0 1-1,0-1-37,-22-6 0,0-1 177,4 0 0,0-3-239,3 0 1,1-3 137,5-2 1,4-4-466,2-6 0,0-3-66,3-7 1,6-1-234,10-5 0,2-4 262,7 23 1,0 0 0,1-2 0,1 1 138,2-2 1,1 0-1,3 0 1,2 2 144,2 0 0,3 2 0,2 1 1,1 1-75,5 1 1,1 2 0,1-1 0,2 1 131,2 3 1,1 1-1,2-2 1,2 2-376,1 2 1,1 1 0,2-1-1,1 2 480,2 1 0,1 1 0,2-1 1,1 0-29,1 1 1,1 2-1,0 2 1,0 3 36,-1 1 1,1 2-1,0 0 1,1 2-153,1 1 1,1 2 0,0 2 0,1 2 41,-1 1 0,-1 3 0,0 2 0,-1 3-549,-3-2 1,0 3 0,-2 1-1,-2 3 406,0 0 0,-1 1 0,-2 1 1,-2 0-37,-2 0 1,-3 0 0,-3-1 0,-3-1-120,-4-1 1,-2 0 0,10 18 176,-5 0 0,-6-2 200,-6-2 1,-9 2 40,-9-2 0,-9 2 196,-6-2 0,-7 4-216,-4-4 1,16-16-1,-2-2 219,-22 12 0,18-12 1,-1-1-208,-2 1 0,0-1 0,-3 2 1,0 0-113,-1-1 1,-1-1-1,-1 0 1,2-2 52,2 0 1,1-1-1,-1-1 1,0-1-289,0 1 0,1 0 0,3-4 0,0-2 199,-24 4 0,7-6 0,8 1 0,4-3 0,4-1 0</inkml:trace>
  <inkml:trace contextRef="#ctx0" brushRef="#br1" timeOffset="18">7160 5084 8338,'-28'3'0,"0"0"-149,-4 4-94,-1-6 1,-5 6 572,-3-3 1,-2-1-29,-7-3 0,0 0-459,-3 0 1,25-2 0,0 0 287,0-1 0,0-1 0,-1 0 0,0 0-67,-3-1 0,-1 1 1,3-1-1,1 0 55,-2 1 0,0-1 0,0 0 0,1 0-112,0-1 1,1-1-1,-1-2 1,1-1-16,1-4 1,0 0-1,2-1 1,0 0-87,1-3 1,1-1 0,3-1 0,2 0-110,2-3 1,0 0 0,2-1 0,1 0 18,1-1 0,1 0 0,-5-22-24,8-3 0,3 7 88,6 2 1,13 2-15,5-1 0,9 2 56,7 1 1,-15 17 0,2 0-88,3 1 1,1 1-1,3-3 1,1 1 218,4 0 1,0 0-1,-1 0 1,2 0-151,1-1 1,1 1 0,1 0 0,2 1 228,0 3 0,2 1 0,5-1 0,0 2-40,4 0 0,0 3 0,-1 3 1,1 2-251,-15 2 1,0 2 0,1 1 0,14 2 0,1 2 193,-16 1 0,0 0 0,0 1 0,0 2 0,0 1 1,-1 2-100,1 2 1,-1 1 0,-1 2 0,14 7-1,-2 3 23,-2 1 0,-2 4 1,-4 0-1,-3 3-286,-5-1 0,-3 1 1,-2-1-1,-3 0 185,-1-1 1,-3 0 0,-5-4 0,-2 0 95,-1-1 0,-3 1 0,-3 17 865,-9-4-574,-10-1 0,-5 0-36,-10-2 0,-3-1-67,-6-5 0,18-16 0,-1-1 27,-3 2 1,-1-1-4,-1 0 0,-1-1-55,-1 1 0,-1-2 0,-1-1 1,0-1 159,1-1 0,0-1-599,-1-1 1,0-2 278,-1-1 1,1 0 0,0-1 0,0 0 46,0-1 0,2 0 0,1 1 0,1-1 0,-25-2 0,26-2 0,0-2 0,0-1 0,-1-1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3613 7244 8020,'0'-6'875,"0"-1"1,1 5-303,2-1-214,-2 2 0,6 9-59,-4 5 1,7 4 127,0 5 1,2 6-139,1 6 0,4 8-352,5 4 1,-9-19 0,0 1 143,-1 3 1,1 0 0,0 1-1,-1 0-248,1 1 0,-1-1 1,0 1-1,0 0 224,-1-1 1,0 1 0,-2 0 0,0 0 24,1-2 0,-1 0 1,-1-1-1,-1-2-142,2 19 0,-3-5 201,0-2 0,-4-2-321,1-4 1,-2-3 98,-1-6 0,0-3-201,0-3 1,0-5-721,0-1 907,0-3 1,-1-5-1932,-2-2 1625,-2-1 0,-3-4-231,2-1 1,-3-5 632,3-4 0,-2-9 0,-1 1 0</inkml:trace>
  <inkml:trace contextRef="#ctx0" brushRef="#br0">3762 8054 7928,'-7'8'405,"1"-2"1,1 3-29,-1-3 1,-1 6 276,3 4 1,2 2-158,5 4 0,6 3 7,3 6 1,6-1-146,0 4 1,1-4-141,3 1 1,0-3-114,0-3 1,1-3 83,-1-7 1,-6-2-89,3-7 0,-4-2 91,1-4 1,0-4 141,-3-2 1,2-11-205,-2-5 0,0-5-11,0-4 1,1-6-410,5-6 0,-1 0-10,1 0 1,-1 5-309,-3 0 0,3 2 334,-3 5 1,-1 4-935,-2 5 0,-5 4 1207,0 2 0,-3 5 0,5 2 0,2-3 0</inkml:trace>
  <inkml:trace contextRef="#ctx0" brushRef="#br1">3454 7188 8282,'-6'-10'-41,"0"-3"1,3 3 234,-3-3 0,4 0 12,-2 1 1,3-1 48,1 4 0,0 0 110,0-1 39,0 5-224,0-3 0,1 8 41,3 0 0,1 4 14,4 5 0,3 6 112,1 3 0,3 7-110,0 9 0,3 6-372,-9-16 1,1 1 0,1 1 0,0 1 248,2 2 1,0 1-1,1 3 1,-1 1-460,1 4 1,1 2 0,1 2-1,0 1 317,3 5 1,0 0 0,-1-1-1,0-1-32,-1 1 1,1-1-1,-2-4 1,-1-1-3,-2-5 0,0-1 1,-1-2-1,1-2 78,-2-3 1,1-3 0,8 18-217,-5-9 0,-3-8 86,-3-5 0,-2 2-110,-2-1 0,1-4 55,-3-2 0,-1-5 75,-3 2 1,-1-7-998,-2-3 1016,-3-2 1,-3-1 74,0 0 0,-5-8 0,0-3 0</inkml:trace>
  <inkml:trace contextRef="#ctx0" brushRef="#br1">3641 8045 8282,'-5'5'0,"3"3"963,-4-2 0,5 4-291,1 2 1,9-1-104,10 5 0,4 0-172,5 6 0,0-1 119,0 4 0,3-2-8,0 2 0,1 0 36,-1-6 0,-2-3-126,2-6 1,0-2-164,-3-2 0,1-6 26,-8-6 1,0-3 5,-5-4 0,0-2-160,-3-7 1,0 1 127,-1-4 0,-1 0-747,1-7 0,-1 0-450,-2-2 1,0 1-698,1 2 1,-1 1 1561,0-4 0,5 0 1,0-3-1</inkml:trace>
  <inkml:trace contextRef="#ctx0" brushRef="#br1">3622 13212 8464,'-9'5'-180,"-1"-2"1,1-2-745,0-1 924,4 0 633,-4 0-25,8 0 0,8 0-310,9 0 0,4 0-93,-2 0 1,1 0-13,-1 0 1,5-1-76,2-2 1,1 2 14,-1-2 1,3 2 24,0 1 1,1 0-201,5 0 1,-1 0 37,1 0 1,3 0 121,0 0 0,2 3-187,4 0 0,1 0 171,2-3 1,2 0 28,1 0 1,2-4-90,-25 1 0,1 0 0,0 0 0,1 1 5,-2-1 1,0 0 0,4 0-1,-1 1-23,2-1 0,1-1 0,-2 0 0,0 1-242,-1 1 1,0 1 0,0-1 0,-1 0 273,0 0 1,0 1 0,0 0 0,0 1-19,0-2 0,0 1 0,0 0 0,-1 1 55,26 0 0,-3 0-196,-3 0 0,-4-1 171,1-3 1,-6 2-9,-1-4 0,-4 3-33,-5-3 1,-3 0 53,0-4 1,-7 3 204,0-2 0,-5 0-126,-1-6 1,-2 3 264,0-4 0,-4 1-432,0-4 1,-4-3 266,1 0 1,1-3-283,-1 0 1,1 1-39,-4-1 1,0 3-212,0-2 0,-1 2 88,-3-3 1,-1 1-169,-4-1 1,0-2 9,-1 3 1,-3-6 68,-3-1 1,-1-4 268,-2 4 1,1-3-108,-1 3 0,-3-1 92,0 1 1,-3 5 29,0-2 0,-2 8 129,-1 1 0,-1 1-104,-2 6 1,-2 1-16,-4 4 0,-5 2-244,-1 2 0,-3 2 213,0-2 0,-1 2-268,1 1 1,-1-3 249,0 0 0,2-1 20,1 1 0,0-3 6,4-3 0,-1 0 4,4-1 0,1 1-188,2 0 1,1-4 89,2 1 1,3 0-50,0 2 0,-3 1 105,3 0 0,-2 3-1,2 3 0,0 2 130,0 1 0,-3 0-13,0 0 0,-3 4-135,3 3 0,0 2 216,3 3 1,-3-1-65,0 1 1,-3 2 54,2-2 0,1 1-65,4 0 0,-5-3-42,1 3 0,1-2-18,6 1 1,-2-1 307,4 1 0,-3 2-393,3-2 1,2 0 119,4-2 0,-1 2-241,1 1 0,2 3 151,-2 0 0,5 1-16,-2 2 0,4-4 136,3 1 1,-1-1-112,3 4 0,-2 1 90,3 1 1,0-1-84,3 2 0,0 2 147,0 0 0,1 2-118,2-1 0,-1 2 13,4-2 0,-2 1-60,2-1 1,-3 0-141,3-3 0,-3 0-88,3-3 1,-2-1 69,2 1 1,-3-1-170,3 1 1,-3 1-143,3 1 502,-4-1 0,7 11 0,-4-2 0</inkml:trace>
  <inkml:trace contextRef="#ctx0" brushRef="#br1">2896 15009 8428,'-10'0'-881,"1"-4"1,4-1 929,2-5 0,6 1 27,3 0 1,3-4 0,4 1 1,1-3-4,5 2 1,0-2 162,-1 2 1,1 0-123,-1 0 0,0 6-41,-2-2 0,0 3-29,-4-1 1,4 3-18,-4 4 1,0 4-51,-6 3 1,1 1-193,-4 1 1,0 4 25,-3-1 0,0 3 175,0-2 0,-4-1 324,-2-2 1,-6-1-138,-4 0 1,-1-3 125,-2 1 0,-4-4 71,-2 3 0,-6-4 54,-3 1 1,-3-2-304,-3-1 1,-8 0 4,20 0 1,0 0 0,-2 0 0,0 0-384,-2 0 1,-1 0-1,-1-2 1,-1 0 333,-1-1 1,0 0 0,1-3 0,-1-1-191,-2 1 1,1-3 0,4-3 0,1-2 25,-2-1 0,0-1 0,3-2 0,2-1-38,-1-2 1,1-2 0,1-1 0,0-2-69,1-3 1,1-1 0,3-3-1,1-1-166,2 2 0,3-1 0,0-1 0,2 0 11,1 0 0,3 0 1,1-1-1,2 0 108,2 0 0,3-1 0,4 3 0,3 0 225,4 1 0,3 2 1,3-1-1,3 1-67,3-2 1,3 2 0,3-2-1,1 2 255,0 1 0,2 2 0,2-2 0,1 1-370,0 2 1,1 2 0,1-1 0,1 1 326,2 2 1,1 1 0,0 2 0,0 3 45,-1 2 1,1 3 0,0 3-1,0 3-177,-2 3 0,0 4 0,-1 4 0,-1 5 88,1 3 1,-2 3 0,2 7 0,-2 4-31,-2 3 1,0 3 0,1 5-1,-2 2-360,-3 2 0,-1 1 0,-1 1 1,0 2 329,-8-15 1,0 0 0,-1 0 0,6 16 0,-1 0 56,0 1 0,-1-2 0,-5-4 0,0-3-35,-3-5 0,0-2 0,-1-1 0,-2-2 61,-1-1 1,0-2 0,1 25 456,-6-2 1,-3-7 53,-3-2 0,-7-3 214,-9-1 1,-4 3-198,-5 1 0,-4-2-453,-2-5 0,-3 1 34,-3-4 1,19-14 0,0 0-2123,-22 10 1902,20-11 0,0-2 0,-15 9 0,-2 2 0,1-3 0,2-3 0</inkml:trace>
  <inkml:trace contextRef="#ctx0" brushRef="#br1">18259 15233 8581,'-15'0'-101,"3"-5"423,5-1-162,3 2 0,5-1 115,2 2 0,3 2-133,3-2 0,4-1 50,3 0 1,-2 1 33,2 3 1,3-1-35,2-2 1,4 2-17,-3-2 1,5 1-16,1-1 0,3 1 44,3-4 0,3 2-125,0-2 1,1 4 47,2-1 1,1 2-190,0 1 1,2 0-44,-3 0 1,5 3 17,-2 0 1,-1 5 195,-2-2 0,-2 2-6,0 1 1,-1 1 66,0-1 1,-1-3-103,-2 0 1,6-3-7,-3 4 0,6-5 48,1 1 1,-3-2 8,0-1 0,-3-4 13,-1-2 0,-2-3-1,3 0 0,-6 3-168,5 0 1,-5 0 130,2 0 1,-7-1-117,1 4 0,-7 0 90,-3 3 1,-3-3-292,-6-1-138,0 1-13,1 3 1,-4 0-203,0 0 0,-3 0-293,3 0 1,2 0 867,4 0 0,-2 0 0,4 0 0</inkml:trace>
  <inkml:trace contextRef="#ctx0" brushRef="#br2">21340 12486 10577,'-21'0'-747,"-1"0"0,0-3 952,4 0 1,-2 0 82,-2 3 0,2 0-63,-5 0 0,0 0-105,-3 0 0,-1 0-136,-2 0 1,-2 1 102,-4 2 1,-2-2-159,-1 2 1,0-2 76,-7-1 0,6 0 130,-6 0 0,3-5-107,-3-5 0,0 0-27,-3-5 0,25 7 1,-1 0-275,0-1 0,-1-1 0,2 1 0,0 0 52,-22-10 1,4-3 21,-1 1 0,6-2 92,1 1 1,7 3 24,5-3 1,4-1 158,0 1 0,5 0-17,4 0 1,2 1 166,4-4 1,2 4 155,4-4 0,1 0-92,2-3 0,2-1 33,5-2 1,0-2-7,2-4 0,3-1 205,3 1 0,2 1-164,2 2 1,-1-2 78,3 1 0,1 8-224,3 2 0,1 5-70,2 5 0,0 0-154,6 3 0,3 5-9,6 1 0,6 4-258,-24 2 1,0 0 0,2 0 0,1 1 180,3 1 0,0-1 0,-2 1 0,0 0-7,2 1 1,1 1-1,-3 0 1,0 1-6,2 0 1,0-1-1,-1 1 1,0 0-61,0 0 1,-1 2 0,-3 0 0,-1 0 78,-1 1 1,-1 0-1,23 6-292,-3 2 1,2-1 303,-5 4 1,1-3-107,-10-1 1,-2 1 157,-1 2 0,-3 1 38,-3 0 1,-6 0 275,-3 3 1,-5 2 109,2 4 0,-7 0 69,-3 0 0,-2-1 325,-1 1 1,-4 0-401,-2 0 0,-3 0 304,0 0 0,-3-3-321,-1 0 0,-3-5-62,0 2 1,-4-2-275,-2-2 0,-5 4-59,-1 0 0,-1-3-434,-5-4 1,0 0-659,-4 0 1,4-2-846,0-3 1955,4-5 0,0 2 0,4-4 0,0-3 0,4-5 0,1-5 0</inkml:trace>
  <inkml:trace contextRef="#ctx0" brushRef="#br2">20195 13771 15287,'-5'-4'-872,"-2"2"1,3-5-989,-1 0 1597,2-1 0,-1-1 650,4-1 126,0 1 0,1 0 5,2-1 1,3 2 175,3 2 1,4-1-278,3 3 0,5-2 109,0 3 0,6-1-45,1 1 0,4 2-210,5-2 0,10 2-334,6 1 0,-25 0 1,1 0 70,3 0 1,1 0 0,1-1 0,0 1 18,4-2 1,2 1-1,1 0 1,2 0-144,1-2 1,2-1-1,-1 1 1,2 0-240,-1-1 0,1-1 1,2 0-1,1-1 393,-15 2 0,1 0 1,-1 0-1,12 0 0,1 1-7,0-2 0,0 0 0,-6 4 1,-1-1 13,-4 1 0,0-1 0,-2 2 1,-1-1-215,-2 1 1,-1 0 0,19 0 275,-9 0 0,-8 0-222,-8 0 0,-6 0 96,-3 0 0,-5 3 13,2 0 1,-6 2-443,-1-2 1,-3-1 13,3 4 1,-4-3-1069,1 3 1568,-2 0 1,-1 8 0,0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20838 11117 15538,'0'-22'-149,"0"1"1,0-1-43,0 3 0,0 4 1081,0-1 1,3 2-106,0-2 0,1 6 355,-1 4-118,-2 0-582,3 0 870,-4 2-1135,0 13 1,0-1-171,0 10 0,-1 1 161,-2 9 1,-1 3-250,-2 9 1,-2 7 23,4-21 0,1 1 0,-1 0 0,0 2-240,-1 0 1,1 1-1,0 2 1,2 2 277,-2 3 0,1 0 1,1 3-1,-1 0-535,0 3 1,0 1-1,-1 0 1,1 1 617,1 1 1,1 1 0,-1 0 0,1 0-25,0 1 1,2 0 0,-1-2-1,0-1 47,0 2 0,0-1 1,0-2-1,0 0-62,-1 1 0,2 0 1,-1 1-1,1 0-58,0 1 0,1-1 0,-2-1 0,2-2-37,1-2 1,0-1-1,-2-2 1,1 1-251,1-1 1,0 1 0,-1 0-1,-1-1 232,3-2 0,-1-1 0,-2 1 0,0-1-68,0-6 0,1 1 0,0-1 0,0-1 97,-1-1 0,1-1 0,0 1 0,-1 0-128,-1 23 0,3-4 368,0-2 0,0-5-170,-3 1 1,0-1 464,0-2 0,0-4-471,0-2 0,-1-3 665,-2-3 0,2 1-827,-2-5 0,1 0 153,-1-5 0,1-3-323,-4-4 0,3 0 373,-4-3 1,4-1-753,-3-2 0,0-2 593,-3 2 0,-9-2 0,-2-1 1</inkml:trace>
  <inkml:trace contextRef="#ctx0" brushRef="#br0">20428 13538 14531,'-12'-12'-1379,"-1"-1"1053,5 1 648,4 7 1,4 1 289,0 8 0,4 2-395,2 6 1,5 4 14,2 5 0,3 0-78,0 4 1,3 0-77,2 3 1,-1-3-147,2-1 0,-3 1 114,0 3 1,1-5-235,1-4 1,-1-2-280,2-4 1,-4-5 511,-2-5 1,0-3 87,-3-3 0,3-7 299,0-5 1,-2-8-126,2-5 1,0-2 73,6-7 1,2 1-840,4-8 1,-12 23-1,0 0 464,1-1 0,0 0 0,1 0 1,0 0-7,1 2 0,0 0 0,1-2 0,0 0 0,0 2 0,0 0 0,0 0 0,0 1 0,-1-1 0,0 1 0</inkml:trace>
  <inkml:trace contextRef="#ctx0" brushRef="#br0">17849 16434 25540,'9'-6'3276,"1"-2"-3203,-1 2 1,4-1 53,3 1 1,1-2-212,2 5 1,3 0-37,-1 3 1,2 0 37,-1 0 1,2 0 98,4 0 1,0 1 121,0 2 0,4-1-512,2 5 0,5-1-116,1 3 0,4 0-317,-4 1 0,8-1 403,-2 0 1,-19-4-1,-1-1 333,0-1 1,1 0-1,2 1 1,1-1-34,1-1 1,0-1 0,1 1-1,0-2-105,0-1 0,1-1 0,3 1 0,1 0 295,0-2 0,0 0 1,2-1-1,0-2-217,0 1 0,-1-2 0,0 0 0,1 1 293,1-1 0,1 1 0,0 1 1,0 0 10,1-1 0,0-1 0,1 1 0,-1 0-4,-3 1 1,0 1 0,-1-2 0,0 0-41,-2 3 0,-1 0 0,2 1 0,0-1-143,-4 0 1,-1 0 0,1 2 0,-1 0 58,-5-1 1,-1 1 0,25 0-31,-2 1 0,2 1-132,-1 2 0,-4-1-2,-2 4 0,-1-4 106,4 1 1,2-2 66,1-1 0,0 0 51,-4 0 1,4-1 17,0-2 0,-23 1 1,1 0-2,-1-1 0,-1 0 0,1-1 1,0 0 12,23 1 1,-24 0 0,0 0-35,4 2 1,-1-1 0,0-1 0,-1 0 29,2 1 1,-1 1 0,-1-1 0,0 1-20,25 1 0,-26 0 0,1 0 0,25 0 0,-3 0-33,0 0 0,-3 4-192,0 2 1,-4-1-83,1 1 0,-5 0 22,2 0 0,-3-2 414,-1-4 0,0 0-245,1 0 0,-6 0 53,-4 0 1,-2 0 455,-4 0 0,-2 0-735,-2 0 0,-4 0 87,5 0 0,-7 0-504,0 0 1,0 0-762,0 0 1423,-1 0 1,2 0 0,-4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20651 2048 8386,'-5'0'487,"1"0"1,4 5-65,0 1 0,0 6-163,0 4 1,-3 10 165,0 5 1,-1 12-224,1 7 0,2-23 0,0 2-318,-2 1 0,-1 2 1,2 0-1,-1 1 248,0 2 0,0 1 0,-1 0 0,1 0-17,1-4 1,1 1 0,-1-2 0,1 0-48,1 22 0,0-7-179,0-6 1,3 0-657,0-6 1,1-1 491,-1-11 0,-2-1-696,2-2 1,-1-5 464,1-5 1,-1-4 504,5-5 0,-1-9 0</inkml:trace>
  <inkml:trace contextRef="#ctx0" brushRef="#br0">20903 2551 8311,'-4'-18'0,"2"4"697,-5 5-372,5-1 1,-3 9-68,2-2 1,1 6-1,-4 4 0,4 5-97,-1 4 1,-1 4-38,0 2 1,0 4-253,1-1 1,2 2 179,-2 1 0,2-1-125,1 1 1,3-1-138,0-2 1,4-3 87,0-7 1,4-1 51,1-5 0,4-4 56,-4-2 0,5-3-103,-2-3 0,2-7 132,-1-9 1,0-1 1,-4-8 1,1 1 2,-4-7 1,-1 1 4,-1-2 1,-3 0-530,-4 4 0,-1 1 216,-2 5 0,-2 1-41,-5 5 0,1 3 76,0 10 0,-1 2-326,1 4 0,4 7 579,2 3 0,2 5 0,1 0 0</inkml:trace>
  <inkml:trace contextRef="#ctx0" brushRef="#br0">21424 2533 8311,'3'-18'-261,"0"2"0,4 0 261,-4 3 0,0 1 0,-3 3 1144,0-1 1,-5 5-459,-5 2 0,0 2-262,-5 1 0,-1 1-278,-3 2 0,2 7-173,1 5 1,-1 3 94,1 0 0,0 5-233,0 2 1,4 2-170,5 1 1,0 0 191,4 0 0,-3 2-154,3-2 1,0 2 67,3-6 0,4-2-277,2-3 0,5-2 16,2-4 0,3-4-167,0-3 1,2-4 655,0 1 0,5-6 0,1-2 0</inkml:trace>
  <inkml:trace contextRef="#ctx0" brushRef="#br0">21657 2654 8311,'3'-11'-351,"0"-1"1,3 1 984,-2-1 1,2-1-124,-3 0 0,0 1 34,-3 2 1,0 1-192,0 0 0,-4 3-301,-2-1 0,-4 5 67,-2-1 0,-2 2-46,-1 1 1,-3 4 131,3 3 0,0 5-124,0 4 1,3 1 2,0 2 0,2-1 50,0 1 0,5 0-244,2-1 0,2 0 96,1-3 1,0 2-396,0-5 1,4 1 69,2-4 1,3-4-88,0-2 0,4-3 63,3-3 0,2-5-78,0-5 1,1-3 42,-1 0 0,1-1 141,0-2 0,-2 4 356,-1-1 0,-3 8-114,-3-1 629,-5 5 0,-1 1-175,-4 6 0,-4 4 27,-3 5 0,-1 3-338,-1 3 0,0 1-317,-1-1 0,5 0-195,2-2 1,2 0 231,1-3 0,1-2-1349,2-5 1500,6 2 0,6-7 0,4 4 0</inkml:trace>
  <inkml:trace contextRef="#ctx0" brushRef="#br0">21974 2169 8279,'0'-9'-69,"0"0"432,0-1 0,0 10 564,0 7 1,-5 10-131,-1 11 0,-1 7-325,1 6 0,-6 6 50,3 0 1,3-19-1,1 1-419,0 0 1,0 1 0,1 1 0,-1 0 47,0 0 0,1 0 0,1-2 1,1 0-144,-1 20 1,1-4-276,2-11 0,5-4 114,1-8 0,6-5-136,4-7 0,1-2-2635,2-2 2924,0-2 0,-1-4 0,1 0 0</inkml:trace>
  <inkml:trace contextRef="#ctx0" brushRef="#br0">22691 2560 8305,'0'-6'-213,"0"0"339,0 4 1,0-1 117,0 6 1,0 7 311,0 9 1,3 5-9,0 7 0,0 3-118,-3 6 0,0 6-640,0 3 1,0 1 410,0-3 0,0-6-33,0-4 1,0-5 196,0-7-244,0-10 158,0-7 1,0-10-61,0-4 1,0-5-442,0-7 0,1-2 185,2-2 1,2-1-513,4-5 0,1-1 289,-1-2 0,0 2-711,1-2 1,-2 2 426,-2 1 1,2 3-266,-1 0 1,1 4-160,1 0 968,-4 5 0,4-1 0,-4 2 0</inkml:trace>
  <inkml:trace contextRef="#ctx0" brushRef="#br0">22905 2616 7203,'-5'0'1666,"0"1"-973,5 2 1,0 4-196,0 5 0,0 1-85,0 5 0,1 0-140,3 7 0,-3-4-321,2 4 0,-2-1-73,-1 1 1,3 0-41,0-7 1,3 2 168,-3-8 1,1 0-117,-1-6 0,3-2-352,3-4 0,0-4 175,1-2 1,-1-7-351,0-2 1,0-2 223,1 2 0,-1-3 41,0 3 0,0 1 196,-3 2 0,2 2 232,-2 4-176,-1-2 243,3 7 1,-7-2 171,2 6 0,-2 2-148,-1 4 0,1 1 10,2-1 1,-2 3-89,2 1 1,1-1-335,-1-3 0,2 1 23,-2-1 1,-1 0-5,4 1 0,-3-5 244,3-2 0,1-2 0,2-1 0</inkml:trace>
  <inkml:trace contextRef="#ctx0" brushRef="#br0">23203 2281 8305,'-5'9'0,"4"2"332,-2 1 0,-1 4 182,1 5 1,0 8 308,3 9 1,0 3-351,0 6 0,0 0-629,0 3 0,0 1-89,0 1 1,1-2 229,2-7 0,1-5-482,2-7 1,3-6 283,-3-4 1,2-5-203,2-4 0,-1-6-143,0-2 1,1-3-332,-1-1 1,0-5 342,0-1 0,1-6 888,-1-4 1,-3-1-343,0-2 0,0 0 0,0 1 0,2 2 54,-2 1 1,0 3-65,0 0 0,-3 5 2074,3 1-1379,0 3 0,4-1-81,-1 4 0,0 1-156,0 2 1,1 0-175,-1 3 0,1-4-103,3 1 1,-3-2-170,3-1 0,-6 0-116,-1 0 0,0-4 132,4-2 0,-5-3-161,-2 0 1,-2-1-76,-1-3 0,-2 3-203,-4-3 0,-2 4 117,-7 3 1,-1 2-147,-2 4 0,-1 0 471,0 0 1,4 5-103,-1 4 1,8 4 388,-1 2 0,6 3-179,0-3 0,3 3 30,3 1 0,3 0-190,6 3 1,7-2 91,6 1 0,3-5-171,3-4 0,3-1-500,6-2 1,0-3 609,3 0 0,-1 0 0,4 0 0,1-3 0,1-2 0</inkml:trace>
  <inkml:trace contextRef="#ctx0" brushRef="#br0">21173 3464 8376,'-14'-5'946,"4"0"0,7-1-308,12 0 0,17 3-69,14-3 1,-14 4 0,1 2-318,2-2 1,1 0 0,4 2 0,2-1-564,2 1 0,1 0 0,6 0 0,2 0 487,5 0 0,2 0 1,-16 1-1,1 0 0,1 0-267,0 0 1,0 0 0,1 1 0,1 0 0,0 0 0,1 1 170,-1-1 1,1 0 0,-1 0 0,0 0 0,0 1 0,0-1-4,1 0 1,-1 0-1,1 0 1,-2 1-1,1 0 1,-1 0-149,-1-1 0,1 0 0,-1 0 0,-1 0 1,-1-1-1,0 1-190,13 1 1,0 0 0,-2 0 0,-1 0-94,-1-1 0,-1 2 1,-1 0-1,-2-1 35,-2-1 1,-1-1 0,-3 2 0,0 0-47,-5-1 1,1-1 0,-2 1 0,0 1-121,-1-2 1,-1 1 0,21-1 484,-23 0 0,-1 1 0,20 2 0,2-1 0,0-1 0,1-1 0</inkml:trace>
  <inkml:trace contextRef="#ctx0" brushRef="#br0">24236 3603 8198,'0'-9'1638,"0"0"0,0-1-1282,0 1 0,7 0-1458,3-1 1102,1 5 0,-2-3 0,1 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19786 5307 8430,'0'-9'0,"0"0"-193,0-1 0,0 1 112,0 0 723,0 3-430,0-2 0,3 8-48,0 0 0,0 4 33,-3 6 1,0 3 25,0 3 0,3 5-88,0 4 1,0 2 6,-3 1 0,0 0-206,0 0 0,1 0 139,2 0 1,-2 0-242,2 0 0,-2-4 68,-1 1 0,0-7-69,0 0-36,0-5-36,0-4 0,2-6 119,1-6 1,-1-6 9,4-7 0,0-2-123,3-4 1,1-2 155,-1-4 0,0-4-14,1-2 1,-1 1 2,0-1 1,1 1 92,-1-1 0,3 3-31,1 6 0,-1 2 125,-3 4 0,1 9-73,-1 4 0,-3 6 189,0 6 0,-2 2 51,2 11 1,-4 2-64,1 6 0,-2 1 100,-1 0 1,0 4-121,0 3 0,3-3-12,0-1 0,0-5-81,-3-2 0,1-3-105,2 1 58,-1-7-212,6-1 1,-6-10-52,4-4 1,0-5 164,4-8 1,-1-5-336,0-7 0,1-3 100,-1-3 1,1-2 34,3-4 0,-3 2 62,2 1 0,-1 5 36,-2 1 1,0 6 9,1 6 220,-1 7 0,-4 9 387,-2 6 1,-2 9-228,-1 4 1,0 6 78,0 0 1,0 1-43,0-2 1,1 2-76,2-4 1,-1 3 47,5-3 1,-2-2 115,1-4 1,5-1 94,-1-5 0,2 0 95,1-7 0,-2-1 13,4-5 1,-2-2-243,2-4 0,-3-5-1180,0-1 1,2-2-780,-2 2 1,0-2 217,-2 5 1,-1-1 1518,0 4 0,1-4 351,-1 1 1,0 3-142,1 3 1,-4 0 74,0 0 1,-1-2-31,1 2 0,-1 0-22,-5 0-202,4 0 0,-3-3 71,2-1 1,-5 4-348,-1 0 26,-5 4 1,3-2-319,-4 4 350,0 0 0,-1 4 30,1 2 1,3 6 108,0 0 1,4 3-56,-2-2 0,3 3-177,1 0 1,0 2 168,0 0 0,5-2-614,1-1 0,6 1 44,4 2 583,5-3 0,3-2 0,4-3 0</inkml:trace>
  <inkml:trace contextRef="#ctx0" brushRef="#br0">20921 5223 8430,'-8'-18'0,"2"3"436,-6 3 0,0 3-72,0 2 1,0 3 84,-3 4 1,4 0-127,-2 0 1,2 4-109,-2 3 0,6 1-62,-2 1 0,3 1-217,-1 3 0,3-2 74,4 5 0,0-4-214,0 4 0,1-2 2,2 2 0,-1 1 76,5-1 1,-1 1-295,3 2 1,-1 0 154,-1-1 1,0 1-47,-4 0 1,0-1 119,-3 1 1,0-1 213,0 1 0,-4-1-71,-2-3 0,-4 0 146,-2-3 1,2-5-63,-3 3 0,0-7-75,0 0 1,1-2-235,3-1 0,3-5 95,3-5 1,2 0 177,1-6 0,4-3 0,2-5 0</inkml:trace>
  <inkml:trace contextRef="#ctx0" brushRef="#br0">21136 5195 8430,'0'-6'120,"0"0"1,-3 3 190,-1-3 0,-3 4 80,1-1 0,-2 2 131,-2 1 1,-2 4-320,0 2 1,-4 2 99,4 1 0,-1 1-441,4-1 0,3 3 143,-1 1 1,5-1-325,-1-2 0,3-1 106,3 0 0,3 1-39,3-1 0,3 3 30,1 1 1,0 0-108,0 0 0,-4-2 184,0 4 1,-1-2 29,-4 2 0,2 0 167,-3 0 0,-1 3-77,-5-2 1,-2-2 167,-5 2 1,0-4-203,-2 3 0,-2-3-233,-1 0 1,-2-6-253,5-2-482,-1 1 1026,8-8 0,1 2 0,4-9 0</inkml:trace>
  <inkml:trace contextRef="#ctx0" brushRef="#br0">21378 5298 8430,'0'-9'0,"0"-1"0,0 4 771,0 0-87,0 0 148,0-4-695,0 5 0,-4 1-345,-3 4 1,2 1 209,-1 2 0,0 2-110,-4 5 1,1 2 23,0 0 0,1 5 99,1-1 1,0 1-92,4 2 0,0-4 22,3 1 1,0-1-32,0 4 1,4-4-30,2 1 1,4-8-169,2 2 1,-1-7 124,5 0 1,-1-3-122,4-3 0,-1-7-15,-3-5 0,2-3 69,-5 0 1,1 0 375,-4 2-257,0-1 1,-4 7 820,-2-3-502,-2 7 1,-5 6-4,-2 6 0,-1 7-167,1 2 1,-2 3-181,5 0 1,-3 1-727,3 0 862,0 3 0,3-2 0,0 3 0</inkml:trace>
  <inkml:trace contextRef="#ctx0" brushRef="#br0">21750 5233 8430,'-5'-15'-457,"0"-1"610,2 3 0,1 1 651,-5 3 1,4 3-316,-3 3 1,0 2-172,-3 1 0,-2 5-243,-1 5 1,0 4 116,-3 8 0,4-1-300,-2 3 1,3 0 144,0 1 0,2 4-152,2-4 0,-1 3-69,4-6 1,0-1-91,3-2 0,4-5 62,2-1 0,3-4-3,4-3 0,-2-2-295,5-4 1,-1-4 190,4-2 1,-2-3-181,-1-4 0,0 3 105,-3-2 1,-1 1 374,-3 2 0,1 4-119,-1 2 147,-4 2 0,-1 6 86,-4 4 1,-3 9 295,0 7 1,-7 3 113,1 7 1,-3 0-187,3 8 0,0 2-247,-1 4 1,4 1 48,3-22 1,0 0 0,0-2 0,0 1-116,-2 1 0,0 0 0,-1 22 173,0-6 1,3-4-18,-3-6 0,2-4 127,-2-8 1,0-5-99,-3-7 1,-1-2 607,1-2-548,0-2 0,-1-11-220,1-2 1,4-7 151,2 1 1,2-6-730,1-1 1,0-3 271,0 0 1,4-2-39,2-1 0,6 0-65,0 0 1,5 3 63,-2 0 1,6 2 358,0-2 1,4 2-122,-3 4 0,5 1 311,1-1 1,0 4-139,3-1 1,-2 4 198,-1-4 1,-4 2-55,-3-2 1,-1-1-57,-1 1 0,-5-3-126,-2-2 0,-1 0-40,-2-4 1,-3 3-78,1-2 1,-5 0 55,1-1 1,-3-1-109,-3 4 1,1 1 149,-5 2 217,1 5 1,-3 1-42,-1 7 0,4 2-21,0 4 0,1 7 131,-1 2 0,-2 7-105,5-1 1,-3 7-161,3 3 0,0-1 108,3 1 1,1-4-690,2 4 0,2-1 55,5 1 1,-1-2-189,0-5 0,6-2 651,3-1 0,5 1 0,5 2 0</inkml:trace>
  <inkml:trace contextRef="#ctx0" brushRef="#br0">22821 5261 8448,'0'-10'-58,"0"1"0,0 3 190,0 0 153,0 4 18,0-3 1,0 7-24,0 5 1,0 0 50,0 8 1,3 4-44,0 3 1,1 4-224,-1-2 0,-1 3 158,5 1 0,-2 0-157,1 0 0,1-3 83,-4 0 1,1-4-136,0 0 0,-3-2 107,2-4 1,-2-1 33,-1-5 489,0-4-351,0-1-406,0-16 1,0 1 115,0-11 1,3 1-61,0 0 0,4-3-84,-1-4 0,3 1-235,0 2 1,0-2 7,1 2 0,-1 3-250,0 0 0,0 5-44,-3 2 0,2 3-1177,-2 0 1839,2 6 0,6-3 0,0 4 0</inkml:trace>
  <inkml:trace contextRef="#ctx0" brushRef="#br0">23082 5289 9460,'5'4'1964,"2"2"-1697,-4 6 1,3 0-157,-3 3 1,5 1-201,-2 2 0,2 1 117,1 0 1,-2-1-312,-1 1 1,0-5 193,3-1 0,1-4-62,-1-3 0,-3-2-84,0-4 1,2-4-92,4-2 0,-2-6 15,3-4 1,-3-1-73,0-2 1,-1 0 328,0 1 1,-3 2-36,1 1 1,-5 6 414,1 0 1,-1 6-54,1 0 47,-2 2 0,3 9-5,-4 4 1,0 5 19,0 2 0,0-1-236,0 1 0,4 0-279,2-1 1,3 1-551,0-1 0,0-3 408,1-3 1,2-2-276,0-4 1,5-2 596,-1-4 0,1-4 0,2-1 0</inkml:trace>
  <inkml:trace contextRef="#ctx0" brushRef="#br0">23547 5056 8448,'0'-19'-385,"0"1"0,0 3 411,0 3 1,0 4 644,0 2 0,0 5-141,0 1 1,0 8 102,0 8 1,0 7-378,0 5 1,0 4 14,0 5 1,0 0-136,0 0 1,3 4 78,0-1 1,0 4-708,-3-4 0,5 3 122,1-2 1,2-2-447,1-5 1,1-6 297,-1-6 1,1-7-298,3-2 1,-2-4-354,5-3 1168,-5-2 0,2-8 0,-3-1 0</inkml:trace>
  <inkml:trace contextRef="#ctx0" brushRef="#br0">23789 5503 8448,'5'0'-344,"4"-4"1,-4-1 663,4-1 1,0-2-293,1 2 0,0-3 126,3 0 1,-3 0 199,2 0 0,-1-4-122,-2 1 1,0-5-85,1 2 0,-5-3-58,-2-1 1,-2 2-127,-1 1 0,-4 1-147,-2 5 1,-6 0 120,0 7 0,-5 0 74,2 3 1,0 7 15,0 2 0,4 7 202,2 0 0,1 4-82,5 2 1,0 4-60,3-1 0,1 1-165,2-2 0,2 3-216,4-2 0,5-2-66,1-1 0,6-4 358,1-2 0,3 5 0,-1-1 0</inkml:trace>
  <inkml:trace contextRef="#ctx0" brushRef="#br0">24087 5847 8389,'-12'-8'1694,"-1"2"-1313,5-3 0,5 8-2728,6-2 2347,-2 2 0,7 1 0,-2 0 0</inkml:trace>
  <inkml:trace contextRef="#ctx0" brushRef="#br1">3501 14423 14167,'-4'-5'-2346,"4"-1"2716,4 2 1,10-3 208,5 4 1,5 0-261,7 3 0,6 0-91,7 0 1,5 3-397,-23-2 0,1 1 0,0 0 1,1-1 348,0-1 0,0 0 0,0 0 0,1 0-84,0 0 1,0 0-1,0 0 1,-2 0 178,1 0 1,0 0-1,24-3-40,-5 0 1,-5-4-255,-2 4 0,-10 0-21,-5 3 0,-8 0-683,-5 0-1097,-6 0 1819,-2 4 0,1 6 0,0 4 0</inkml:trace>
  <inkml:trace contextRef="#ctx0" brushRef="#br1">10726 15251 13664,'-9'0'-2139,"-1"0"2264,1 4 1,3-3 337,0 2 1,4 0-92,-1 0 0,3-2-210,3 2 1,3-2 143,6-1 0,4 3-76,6 0 0,7 0-1,8-3 0,4 3 110,6 0 1,4 0-498,-23-2 0,0-2 0,2 1 1,0 0 225,3 0 1,-1 0-1,-2 0 1,-2 0-341,1 0 1,-2 0 0,22 0-38,-3 0 1,-4 0-449,-8 0 0,-10 4 757,-9-1 0,-2 3 0,-1-3 0,3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11043 8585 21001,'1'-9'-3277,"2"2"0,3 1 3915,6 4 0,0-5-120,3 3 1,2 1-93,5 3 0,0 0-302,3 0 1,2 1 135,-2 2 1,-1 0-166,1 3 1,2-3 640,5 3 1,0-4-327,-1 1 0,-1 2-456,4 2 1,0-2-115,3 1 1,0-1-13,1 1 1,-1 3-18,0-3 0,7 1 144,-1-1 1,5 2 98,-5-5 1,3 3-97,0-3 1,4 0-224,-1-3 0,-2 3 356,-4 0 0,-2 1 1,2 0 0,0-2-48,0 4 0,-5-3 7,-3 3 1,0-3-59,5 3 1,-2-2 42,3 2 0,-2-4 162,1 1-1,1-2-42,5-1 0,-5 3-5,2 0 1,0 3-57,1-3 0,1 5-31,2-2 0,-1-1-57,-3 1 1,1-1 102,-3 2 1,0 1-282,0-2 1,-3 2 78,2 2 0,-5-4-331,-1 0 1,-2-1-163,2 2 1,-4 1-725,1-2 1310,-2 6 0,-3-3 0,-1 3 0,1 3 0,-3 1 0,-2 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15065 13156 7589,'-5'0'-250,"1"0"1125,4 0 1,-4 1-648,-3 2 1,-1-1 149,-1 5 1,-6-1-111,-3 3 1,-6 0-38,-7 1 0,-8 2-106,-7 1 0,21-5 0,-1 0-313,-1 0 1,-2 0-1,1-2 1,-1 0 256,0-1 0,0-1 0,0 1 0,0-1-87,-3-2 1,2-1 0,2-1-1,2-2-99,-1-2 0,1-2 0,-19-8-157,5-8 1,2-7 34,1-8 1,20 16 0,2-1 117,0-4 0,2-1 0,0 0 0,2-1-212,1-4 1,1-1 0,2-1 0,1 1 228,0-5 0,2 1 1,2 2-1,0 0-67,3 0 1,1 1 0,4 2 0,2-1 175,2 2 1,2 0 0,2 1 0,4 0-58,1 2 0,2 0 0,0 2 1,1 2 187,4 0 1,1 1 0,0 1 0,0 2-68,2 1 1,1 0-1,1 1 1,0 0 81,3 1 0,0 0 1,-2 3-1,0 1-49,0 3 1,-1 2-1,-1 0 1,0 2-34,-4 2 1,0 2-1,26 3-2,-25 2 0,-1 3 0,21 12-157,0 7 0,-24-10 1,-1 2-5,-1 1 1,-1 1-1,-1 1 1,-2 2-100,-1 3 0,-1 0 0,-2-1 0,-1 0 103,-1 0 1,0 1 0,-3 1 0,-1 1 34,0 1 0,-1 0 0,-3 0 0,0 1 63,-1 2 1,-1 0 0,-2-2 0,-1 0-8,-1 0 1,0 1 0,-3-2 0,-1 0 55,0-2 1,-1 0 0,-1 2 0,-1-1-16,-1 0 1,0-1-1,1-1 1,1 0 284,-13 21 0,-2-3 16,-1-6 1,-5-2-23,-1-4 0,0-1-354,3-8 1,-3-2 115,0-4 0,-6 1-914,3-5 1,-5 0 830,5-2 0,-2-3 0,-1 0 0,0 0 0,-1-2 0,1-3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12095" units="cm"/>
      <inkml:brushProperty name="height" value="0.12095" units="cm"/>
      <inkml:brushProperty name="color" value="#3165BB"/>
    </inkml:brush>
    <inkml:brush xml:id="br1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10754 15112 10277,'-9'-5'-716,"4"0"1171,0 0 1,10 1 5,1 4 1,6 0-172,4 0 0,2 0-30,4 0 1,5 3-48,4 0 0,5 3 194,1-3 0,5 4-400,4-4 1,4 3-19,0-3 1,-1 0-127,-2-3 0,-1 3-496,1 0 0,-5 5-28,-1-2 0,-11 2 661,-5 1 0,-2 3 0,-3-1 0,-5 1 0,-6 0 0</inkml:trace>
  <inkml:trace contextRef="#ctx0" brushRef="#br0">3734 12551 23887,'-6'-10'-1639,"3"-3"1,3 4 392,3 0 1,7-1 2883,5 4 0,8 2-742,5 1 0,5 2-428,7 1 1,4 0-440,6 0 1,1-1 143,-23 0 0,0-1 0,0 0 0,0-1-42,0-2 0,0 0 0,1 2 1,0 0 375,-1 0 1,0 0 0,21 1-1015,-8-1 1,-7 6 506,-3 3 0,-6 3 0,-4 4 0,-1 2 0,-1 3 0</inkml:trace>
  <inkml:trace contextRef="#ctx0" brushRef="#br1">14227 13370 8292,'-5'-13'3,"-2"3"113,3-3 0,1 3 145,3 1 0,4-1-58,3 1 1,4 3 231,1-1 0,1 4-125,-4-3 0,4 4-133,-1-1 1,5 2 8,-2 1 0,4 0-102,2 0 0,3 3 94,4 0 0,5 4-163,5 0 0,0 1 0,5 1 0,4 1-133,2-1 1,-22-4 0,-1 0-151,24 8 1,0-3 153,-4 2 0,0-4-313,-3-2 0,1-3-78,-7 3 0,-2-3-879,-7 3 1384,-4 1 0,-2 1 0,-5-2 0,-5-3 0,-3-2 0</inkml:trace>
  <inkml:trace contextRef="#ctx0" brushRef="#br0">21043 7709 10241,'-5'-9'-874,"4"3"950,-2 0-123,2 4 0,1-4 659,0 3-64,0 2-280,0-3 1,3 5-204,0 2 1,5-1-184,-2 5 0,5-4 173,2 3 1,2-1-285,-2 1 1,3 3 195,0-3 1,2-1-215,4 1 1,-2-3 60,1 3 0,2-2 55,-1 2 0,0 0 105,-4 3 0,0-3 11,-3 1 1,0-4-7,-3 3 0,0-4 52,3 1 1,-3 1 29,0-1 1,-2 0-2,0-3 0,0-1 54,2-2 1,-1 2 0,1-2 0,2-1 53,-2 1 0,3-3 8,-2 3 0,2-4-27,-2 4 1,2 0 12,-2 3 1,0-3-25,0 0 1,0 0 186,3 3 0,1 1-192,-1 2 1,1-2-59,2 2 1,0 1 0,-1-1 0,2 1 29,2-4 0,-2 3-42,5 0 1,-5 0 35,-2-3 1,1 3-196,-4 0 0,0 1 103,0-1 1,-3-1-249,0 5 1,-1-5 7,-2 1 1,3-2 28,1-1 1,2 0-107,-2 0 0,3 0 321,0 0 1,5 0 0,3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11937 5763 8572,'0'-9'-708,"0"3"1151,0 0 13,4 4 1,1-3-158,4 5 0,0 0 133,1 0 0,0 0-107,3 0 1,-1 0-57,7 0 1,-2 2-55,8 1 0,1-1-131,5 4 0,-1-3 125,4 3 0,0-4-130,3 1 1,2 2-139,1-2 0,-5 1-69,2-1 0,-1-2 67,1 2 1,3-1 76,1 1 0,-1-2 69,-3 2 0,0 1-26,1 0 0,-3 3 29,2-1 0,-5 1-60,5-1 0,-5 3 11,3-3 0,-1 2 1,3 2 1,-4-1 11,-2 0 1,-3-3 123,-3 1 1,2-5-129,-2 1 0,-2-2 93,2-1 1,-3 0-78,3 0 0,0-1 16,3-2 0,-1 2-97,1-3 1,0 3 219,0 1 1,-3 0-274,0 0 0,-1 0 127,1 0 1,-4 0-159,-5 0 1,1 0 119,-1 0 1,-2 0-228,2 0 1,-5 0 72,2 0 0,-3 0-185,-1 0 0,-2 0-337,-1 0 0,-3 0-1385,3 0 2042,0 0 0,-1 0 0,0 0 0</inkml:trace>
  <inkml:trace contextRef="#ctx0" brushRef="#br1">4162 14208 7683,'4'-5'245,"3"2"351,5 2-446,6-3 1,5 3-43,2-2 0,6 1 139,0-1 0,4 1-103,2-5 0,5 4-150,1-3 1,2 4 126,-2-1 1,3 1 5,-3-1 1,3 2-45,0-2 1,-3 3-117,-3 3 1,-1 2-68,2 4 0,-1-1 109,0-1 0,1 1-116,-7-2 0,2 2 139,1 2 1,3-4 18,-3 0 1,3-4-45,-3 1 0,2-2-54,4-1 0,4-1 86,2-2 0,2-3 14,-1-6 0,1 1-80,-23 5 0,0 0 1,3-1-1,0 0-165,0 1 0,0 0 1,1 0-1,0-1 177,-3 3 0,1-1 0,0 0 0,1 1 22,1-1 0,1 1 0,-2 0 1,0 1 25,0 0 1,0 0-1,-2 2 1,1 0-30,1-1 1,0 1 0,-2 0 0,1 1-3,1 0 1,0 0 0,-2 0 0,0 0 25,0 0 0,1 0 0,-2 0 0,1 0 7,-1 0 1,0 0 0,0 2 0,1 0 64,0 1 0,1 0 0,-4 0 0,1-1-74,1 1 1,0 1-1,-1-1 1,0 0-176,1 1 1,0 1 0,1 0 0,1-2 172,-1 1 1,1-1 0,-1 1 0,0 0-28,-3-1 0,0 0 0,1 0 0,0-1 17,23 5 1,-23-6 0,1 0-1,0 0 0,0 1 0,24-1-1,-24-1 1,0 0 0,-1 0 0,0 0 7,1 0 1,0 0-1,0-2 1,1 0 21,0-1 0,1-1 0,0 2 1,0-1-23,1 0 0,0 0 1,0 1-1,1 1 74,-3-2 1,1 0 0,1 0-1,1 1-64,-1-1 0,0-1 0,-1 1 0,0-1 11,0 2 0,-1 1 1,-1-2-1,0 0-33,-2 1 0,1 1 1,0-1-1,1 1 1,24 1 0,-5 1-202,-4 2 1,-4 3-392,-5 6 0,-3 4 583,-6 6 0,-3 3 0,-3 7 0,0 5 0,-1 4 0</inkml:trace>
  <inkml:trace contextRef="#ctx0" brushRef="#br1">15773 14246 11412,'-7'-5'-920,"2"-1"342,1-2 458,1-1 420,3-1-171,0 1 1,4 3 246,2 0 1,4 4-244,2-2 0,-1 2 46,5-1 0,-4 2 362,4-2 0,2-1-95,4 1 1,1-3-36,-1 3 1,1-4-160,5 4 1,8-3-35,1 3 1,3-1-331,1 1 1,2 1-7,7-5 1,0 5 57,-23 1 0,-1-1 1,25 0 94,-5-1 0,5 2-53,-25 0 0,1-1 0,0 0 0,0 0-17,-1 0 1,0 1 0,1-1 0,-1 1-37,21 1 0,4 0 18,-4 0 0,4 0-1,-5 0 1,3 3 123,-6 0 1,-1 1-66,-2-1 0,0-2-129,-2 2 1,1-2 126,-5-1 1,-1 0 235,1 0 0,-5 0-178,-1 0 0,-1 0-229,-5 0 1,-4 0-8,-2 0 1,-5 0-127,2 0 1,-3 0-1618,-1 0 1944,1 0 1,-1 9-1,0 1 1</inkml:trace>
  <inkml:trace contextRef="#ctx0" brushRef="#br0">18752 14292 8508,'6'-3'-610,"0"0"1,-2-1 571,2 1 0,3 2 81,4-2 0,4-2 171,2 2 1,0 0-75,6 3 1,0-1 197,3-2 0,1 1-63,2-4 1,-1 1-38,4-2 1,-1-1-145,1 2 0,2-1-1,-5 0 1,3 3-244,-3 4 0,3-3 98,-3 0 0,0 0-106,-3 3 1,0 3 128,0 0 1,2 1-71,-2-1 0,2 0 77,-5 3 0,1-3 62,2 3 1,0-4 8,0 1 1,1-2 25,2-1 0,-1 0 130,4 0 0,-1-3-79,2 0 1,1-4 96,-2 1 0,0 0-71,3 0 0,-5 4 65,6-1 0,-4-1-153,0 1 0,2 0-138,-2 3 1,-2 1 95,-1 2 0,-2 1-177,-1 2 0,0 2-344,0-1 1,0 1 200,0 1 0,-2 1 298,2-1 0,-2 4 0,6 2 0</inkml:trace>
  <inkml:trace contextRef="#ctx0" brushRef="#br0">12858 12700 8387,'-9'-9'-655,"4"-1"575,2 1 0,2 0 445,1-1 1,0 1-289,0 0 0,0 0-13,0-1 0,4-2-49,2-1 1,2-3 64,2 0 0,2-4 108,0-2 1,5-4-82,-2 1 0,6-2-2,1-1 1,5-1-125,1-2 1,2-2 204,7-4 1,-5 0-388,5 0 0,0-1 299,-18 19 1,2 1 0,18-16-11,-17 17 1,0 0 0,14-12 48,1 1 0,-3 4-282,0 5 1,-1 4 134,-2-1 0,-3 5-61,0-1 0,0 1 102,-3 2 0,3 0-14,3-1 0,-2 1-4,2 0 0,1-1 10,-1 1 0,1 4 154,-1 2 1,1 2-137,3 1 0,1 0 87,-2 0 0,3 1-105,3 2 1,0-1-27,3 4 1,-2 0 33,2 4 0,-3 0-10,4 2 1,-8-1 46,1 1 1,-2 0-3,3 0 1,-1-1 104,0 5 1,-1-4-126,-1 4 1,-3-4 323,-4 4 1,2-2-308,-3 2 1,-1-2 62,-7-1 1,3-2-21,-1 5 0,3-2-5,-5 2 0,3 1 207,-4-1 0,1 1 80,3 2 0,-3 0-193,0-1 0,0 2-68,3 2 0,-2-3-116,2 3 0,-4 1 66,-2-2 0,1 0-22,-1-5 1,-2 1 41,2-1 0,-4 1-34,4 2 0,-5-5-136,2-1 0,-3-3 134,-1-1 0,-1 1-331,-1-1 219,1 0-1150,-7 1 456,3-1 1,-1 0-421,0 1 0,0-4 395,-3 0 1,0-3 769,0 3 0,5 1 0,0 2 0</inkml:trace>
  <inkml:trace contextRef="#ctx0" brushRef="#br0">15372 12207 8358,'-5'-10'-150,"-3"1"603,7 4 0,-2 6 86,6 8 1,-1 1-141,4 6 1,-3-1-63,3 4 1,-1 3-68,2 0 1,4 0-164,-2 0 0,3 2 0,-3 4 1,3-1 55,1-3 1,3 3-8,0-2 1,-3-2-194,0-1 0,-3-7 14,-1-2 1,1-3 176,-1-1 8,-4-4 0,-2 0-54,-6-5 1,-3 0-224,-6 0 0,-3 0 48,-3 0 0,-5 0 68,-2 0 0,-2 0-21,-1 0 0,-4 0-171,-2 0 1,-2 0-78,-2 0 1,1-4 149,0 1 0,0-1-335,0 1 0,3 2 125,3-2 0,0 2-493,3 1 0,-1-3 286,8 0 0,0 0 535,5 3 0,-5 0 0,1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3398 12626 8426,'6'-10'-685,"2"2"-69,3 2 548,6-3 622,-7 8-175,8-7 1,-1 7 233,5-2-377,0 2 1,0-2 111,-1 0 1,4-1 34,-3 1 0,4 0 83,-1-3 0,1 3-95,2-3 0,0 3-36,0-3 1,0 0-9,0 0 0,-3 2 30,0 4 1,-1 0 62,0 0 0,3 0-45,-2 0 1,-1 0-20,1 0 1,-4 0-64,4 0 1,-1 3-101,1 0 0,-1 0-10,-3-3 1,-1 4 15,2-1 0,-3 0-1082,0-3 1,-1 0 251,-3 0 0,-1 3 121,-5 0-391,0 0 539,-4-3 500,0 4 0,-5-3 0,0 3 0</inkml:trace>
  <inkml:trace contextRef="#ctx0" brushRef="#br0">1192 10745 8081,'-10'-4'0,"1"-2"0,0-3 0,3 3 616,-1 0 1,4 1-186,-3-2 0,3-1 850,-3 2-861,0 2 1,-7 0-122,1 4 1,-1 2-202,4 4 1,-3 4 133,-1 9 1,-2 0-2,2 3 1,1 5 2,3 4 0,0 1-225,3-1 0,2-1 42,4 4 0,2-2-285,4-1 1,1 0 34,9-6 0,1-3-93,4-3 0,2-3 35,2-6 0,1-3 81,-5-7 0,4-1 41,-3-2 0,0-7 30,-4-5 0,0-7 77,-3-3 0,1-2-17,-7-1 1,2-3 126,-8 0 1,0-3-184,-3 3 0,-4 0-91,-3 3 0,-5 0-87,-3 0 1,-6 5 69,-1 1 0,-3 3-359,4 4 0,0 1 199,5 5 1,1 3-935,6 0 567,-3 3 736,11-1 0,1 0 0,5-1 0</inkml:trace>
  <inkml:trace contextRef="#ctx0" brushRef="#br0">1508 10801 7943,'-9'0'1982,"0"0"-1699,4 0 0,6-1 10,8-3 0,1 2-58,6-4 0,0 1 68,6-1 1,-1-2-83,4 1 0,-4 2-344,4-1 0,-1 1-168,1-1 0,-2 1-394,-5 5 0,1 0 75,-1 0 0,-3 0 610,-3 0 0,3 0 0,-1 0 0</inkml:trace>
  <inkml:trace contextRef="#ctx0" brushRef="#br0">1695 10633 7943,'-5'9'-97,"3"1"97,-4-1 0,4 1 883,-1 3 1,2 1-318,1 5 0,0 3-358,0-1 1,0 5-41,0-1 0,3 1-148,0-1 0,4-3-765,0-3 1,1 0 458,1-1 0,1-3 286,-1-3 0,4 3 0,2-1 0</inkml:trace>
  <inkml:trace contextRef="#ctx0" brushRef="#br0">2067 10428 9088,'-5'4'828,"1"-2"-356,4 5 0,-1 4 4,-2 8 0,2 4-9,-3 8 0,3 7 58,1 5 1,0 7-546,0 3 0,0-4-125,0-2 1,5-5 204,1-5 0,2-2-854,1-1 1,0-8-176,-3-2 1,2-3-1559,-2-2 2527,-2-5 0,5 4 0,-4-4 0</inkml:trace>
  <inkml:trace contextRef="#ctx0" brushRef="#br0">2449 10726 8098,'-6'0'417,"-1"0"-99,5-4-67,-2 3 1,8-6 129,2 4 0,4-4-145,2 4 1,0-1 172,3 1 0,1 1-105,2-4 0,1 4-255,-1-1 1,1 2-83,0 1 0,-1 0-247,1 0 1,-5 0-782,-1 0 1,0 1 244,0 2 816,-1-2 0,-3 11 0,1-2 0</inkml:trace>
  <inkml:trace contextRef="#ctx0" brushRef="#br0">2505 10856 8571,'9'-3'166,"0"0"1,2-3-175,1 3 1,2-3-103,5 3 1,1-4-335,1 4 0,-1-3 52,2 3 392,2 0 0,-5-1 0,4-1 0</inkml:trace>
  <inkml:trace contextRef="#ctx0" brushRef="#br0">3128 10456 7983,'0'-5'492,"0"0"234,0 2-203,0 2 206,0-4-504,-4 5 0,2 1-187,-4 3 0,-3 1-123,-4 4 0,-2 4 149,2-1 0,-2 3-399,2-2 1,1-1 206,3-2 1,0-1-152,3 0 1,2-3-84,4 1 26,0-5 0,5-1 25,5-4 1,2-8 30,4 2 0,1-6 411,-1 3 0,1-3-99,2 2 0,-4 0 379,1 0 1,-5 3-193,2-3 1,-3 6 59,-1 1 1,-2 4 184,-1-1 48,-4 2 1,2 9-62,-4 5 1,-3 7 58,0 5 0,-3 3-97,2 3 0,-2 0-174,3 6 0,-1-2-362,1 6 0,2-3 234,-2-1 1,2 1-125,1-1 0,0-7 46,0-2 0,0-7-331,0 1 1,0-3-196,0-4 156,0-1 1,-1-6-436,-2-2 202,2-2 437,-8-4 0,4 0-10,-4 0 1,-2 0 55,-1 0 1,2-1-58,-3-2 1,3 1 239,1-4 0,-1 3 95,1-3 0,4 3 125,2-4 0,2 4 196,1-3 0,1 1-209,2-1 0,6-2 17,7 5 1,-1-3-12,4 3 0,-3-1-350,6 1 1,-2 2 101,-2-2 0,1 2-61,0 1 0,3 0 0,2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12095" units="cm"/>
      <inkml:brushProperty name="height" value="0.12095" units="cm"/>
      <inkml:brushProperty name="color" value="#3165BB"/>
    </inkml:brush>
    <inkml:brush xml:id="br1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9711 10847 13032,'5'-4'-959,"4"3"359,-3-2 0,2-1 221,1 1 1,2 0 71,1 3 1,2 0 281,1 0 0,3 3-9,-3 0 1,3 3 50,1-3 1,-1 0-174,1-3 1,-1 3 141,1 0 0,0 0 94,-1-3 1,1 0 28,-1 0 0,1 0-23,0 0 0,-1 0 66,1 0 0,0 0-116,-1 0 0,2 0 37,2 0 0,-3-1-132,3-2 1,-2 2 121,-2-2 0,1-1 3,-1 1 0,-2 0 68,0 3 1,-2 0-68,2 0 0,0 0-113,-4 0 0,4 0 118,-4 0 1,1 0-88,-4 0 1,0 0 44,1 0 0,2 1-29,1 2 1,0-2 74,-1 2 0,3-2 9,4-1 0,-1 0 3,1 0 0,-1 0-40,1 0 0,0 0 23,-1 0 1,1 0-6,0 0 1,-1 0-42,1 0 1,-1 0 5,1 0 0,0 0-27,-1 0 0,0 0-12,-3 0 0,3 0-16,-3 0 0,0 0-60,0 0 1,-3-1 99,0-2 0,2 2-544,-2-2 0,1 2 79,-4 1 449,0 0 0,0 0 0,1 0 0</inkml:trace>
  <inkml:trace contextRef="#ctx0" brushRef="#br0">5838 16024 10112,'0'-6'770,"0"0"-474,0 3 1,3-2 666,0 2-721,4 2 1,-1-6 108,3 4 1,1-1-302,3 1 1,-3 1 100,2-5 0,3 4-78,0-3 1,2 1 93,-2-1 0,3-2-154,-2 5 0,-2-3-7,2 3 1,-4 0-171,3 3 0,-3 0 87,0 0 1,-1 1 21,-2 2 0,0 1-162,1 2 1,-1 3 55,0-3 0,0-1-51,1 1 0,0-3 110,3 4 0,-3-5 37,2 1 1,0-2 74,0-1 1,-1 0 28,5 0 0,-4 0 35,4 0 0,-4 0 75,4 0 1,-2 0 76,2 0 0,-2-1-28,-1-2 0,-3 2 72,3-3 1,0 3-116,-1 1 0,2 0-40,-2 0 0,-1 0-6,1 0 0,2 4-52,2-1 1,-2 0 130,2-3 1,0 0-78,2 0 1,4 0-80,0 0 1,0 0 33,0 0 1,-2-3-157,1 0 0,2-1 18,-1 4 1,1 0-150,-2 0 1,-1 0 237,2 0 1,-3 0-57,0 0 1,0 0-30,-1 0 1,1-3 52,0 0 0,-1 0 185,1 3 0,-1-3-198,1 0 0,0-3 120,-1 3 1,0-4-122,-3 4 1,3-3-163,-2 3 0,-2-1 33,2 1 0,-5 2-232,1-2 1,-1 2 347,-2 1 1,0 4 0,1 1 0</inkml:trace>
  <inkml:trace contextRef="#ctx0" brushRef="#br1">11881 8473 7871,'-4'5'-607,"-1"0"1141,-1-2-287,2-2 0,4 8 22,0-3 0,0 2-120,0 1 0,0 5 116,0 1 0,0 4-54,0 3 1,1 2-155,2 3 1,-2 5-33,2-1 1,-1 1-105,1-1 0,-1-2-66,1 2 0,-2-7 84,-1-2 1,0-3-94,0-4 162,-4-1-128,2-9 0,-3-2 90,2-6 1,2-2 35,-2-5 0,-1-3-16,1-2 1,0-6 7,3-1 0,0-5 15,0-1 1,0 0-17,0-3 0,0 2 107,0 1 1,0-1-97,0-2 0,4 7 240,2-1 1,2 4-6,2 2 0,-1 5-114,0 2 1,1 5 97,-1 4-86,0 2 0,1 5-73,-1 3 1,0 5 37,0 3 0,1 6-110,-1 1 1,-1 5 81,-1 1 1,0-3-189,-4 2 0,3-1 54,-3 2 1,0-1-74,-3-2 0,0-2 100,0-5 0,0-3 22,0-3 41,0-1 0,-1-6-39,-2-2 1,2-4-79,-2-5 1,2-3 86,1-9 1,3 0-206,0-7 1,4-3 59,0-3 0,1-4-26,1 1 0,1 2 132,-1 1 0,3 2 150,1 1 0,2 5-33,-2 5 1,-1 4-87,-3 8 0,1 3 390,-1 6 1,-1 6-157,-2 7 0,2 6 87,-5 2 0,1 3-52,-1 1 1,-2 2-409,2-2 1,-1 1-209,1-7 1,-1 0-262,5-4 1,-4 1-67,3-1 0,-3-4 40,3-5 638,0 1 0,4-9 0,-1 3 0</inkml:trace>
  <inkml:trace contextRef="#ctx0" brushRef="#br1">12504 8566 7914,'-1'-9'334,"-2"-1"0,1 1-211,-4 0 1,3 3 107,-3-1 1,3 4 37,-4-3 0,1 1-51,-3-1 0,-1 1-73,-3 5 0,3 0 86,-3 0 1,0 5-193,1 1 0,-1 6 7,4 4 1,-1 2-17,1 4 0,1-1-65,2 4 0,-2-2 108,5 2 0,0 1-397,3-4 1,4 0 153,3-4 1,2-4-297,3-5 1,1-4 194,5-5 0,-1-2-56,5-4 0,-3-4 157,0-9 1,0-3 71,-1 0 0,-2-2 63,-1 2 1,-3-3-104,0 3 1,-3 1 439,-2 2 1,-2 4 11,-2 3 231,-2 6 1,0 3-221,-4 6 0,-3 6 22,2 7 0,-2 1-163,3 2 0,0 4-65,3 2 1,1-3-476,2 0 0,-1-2 241,4-2 0,4 3-780,2-2 0,4-3 86,-4-7 809,5 1 0,1-5 0,6-1 0</inkml:trace>
  <inkml:trace contextRef="#ctx0" brushRef="#br1">12765 8501 8472,'4'-5'1748,"0"5"-1296,3 6 1,1 2-192,-2 1 1,6 6-51,0 4 0,3-1-791,-2 4 1,3 1 203,0-2 1,0 4-47,0-3 1,1-1-670,-5-6 0,3-1 1091,-2-5 0,3 0 0,-1 1 0</inkml:trace>
  <inkml:trace contextRef="#ctx0" brushRef="#br1">13026 8538 7847,'-14'4'0,"3"-2"783,-4 4 1,0 2-240,0 4 1,-3 3-113,2 3 1,-6 6-240,-6 4 1,4-1-164,-1 1 0,5-1-1249,5-6 1,6 0 206,6-5 1012,1-3 0,2-4 0,0 1 0</inkml:trace>
  <inkml:trace contextRef="#ctx0" brushRef="#br1">13473 8119 7804,'-10'-4'-228,"1"3"417,0-2 1,0 1 352,-1-1 0,1 2-169,0-3 0,-4 3 21,1 1 0,-5 5-73,2 1 0,-3 2-114,0 1 0,-1 2-145,0 1 1,4-2 122,-1 3 0,2-3-37,-2 0 0,4-1-23,6 0 1,1 0-138,5 1 0,0-4-3,0 0 1,6 0-45,3 4 0,8-4 8,4 0 1,5 3 71,-1 4 0,-1-1-90,1-2 0,-4 0 69,4 2 1,-5-1-33,-2 1 1,0 2 58,-6-2 1,-2 1 119,-4 0 1,-5 1-83,-1 5 1,-8 0 82,-8-1 0,-2 4 16,-4 0 1,2-1-54,-2-2 0,3-3-240,0-1 1,5-7 164,1 2-400,7-7 176,2 1 1,11-8-42,2-2 0,7-6 4,-1 0 0,3-1 89,1 4 0,-4 0 227,1-1 1,-2 2-67,2 2 1,-3 2 178,-4 4 0,-2 5-58,-1 4 0,-4 6 0,1 6 0,-3 7 52,-3 7 1,2 2-63,-2 3 1,2-3-27,1 1 1,2-3 46,4-7 1,6-2-330,13-8 1,1-7 35,8-5 1,5-4-189,4-2 0,3-8 1,0-3-1</inkml:trace>
  <inkml:trace contextRef="#ctx0" brushRef="#br1">14004 8324 8093,'0'-9'467,"0"-1"0,0 1-57,0 0 0,0-1-216,0 1 1,0 0 73,0-1 0,0 4 447,0 0-647,0 0 0,-2-2 270,-1 1-352,-2 3 1,-5 4 127,-3 0 0,2 4-82,-4 3 0,-1 5-43,-3 3 0,1 7-45,-1 3 1,-2 3-85,3 3 0,-2-1 69,8 4 0,-1-3-31,4 3 0,4-1 124,2 2 1,7-6-137,5-5 0,6-4 117,6-1 0,3-3-367,4-7 0,0 2-75,0-8 0,0 0-79,0-3 0,2 0-978,-2 0 1496,2 0 0,-11-4 0,4-1 0</inkml:trace>
  <inkml:trace contextRef="#ctx0" brushRef="#br1">14292 8519 7957,'1'-9'0,"2"0"0,-2 3 1484,2-1-868,3 1 0,-1-2-44,4 2 1,0-2-170,1 5 1,0 0-106,2 3 1,0 0-257,3 0 1,-3 1 119,0 2 1,-1 3-373,-2 3 0,-4 4 183,-2 3 1,-2 1-617,-1 2 0,-4 1 242,-2 1 0,-2 2 29,-2 2 1,1-1 291,0-2 1,-1-4-75,1 1 0,0-2 154,-1-4 1,5-1-54,2-2 1,2-4 247,1 0 0,1-4-30,2 1 1,3-2-187,7-1 0,1-4-188,5-2 0,4-2-325,1-2 0,0 2 120,1 2 414,0-3 0,3 4 0,0-4 0</inkml:trace>
  <inkml:trace contextRef="#ctx0" brushRef="#br1">14953 8668 11758,'0'10'364,"0"-1"0,-1 1-620,-2 3 1,-5-2 230,-5 5 1,-3-1 24,0 4 0,-1-1 0,-2 1 0</inkml:trace>
  <inkml:trace contextRef="#ctx0" brushRef="#br1">15884 8203 7879,'0'-9'73,"0"-1"589,0 5-180,4-3 230,-3 3 24,4-5 262,-5 1-556,0 0 1,0 2-165,0 1 0,-5 4-232,-1-1 0,-3 2 52,-3 1 0,-3 5-299,-4 5 0,-3 4 208,-3 8 0,-2 5-183,-1 4 1,0 4-177,0-1 1,5 2-22,5 1 0,4 1-63,8-1 1,3-4 127,6-2 0,6-2-110,7-1 0,3-8 126,2-5 1,3-3-217,4-3 0,4-4 95,2-2 0,3-2 148,4-1 0,-3-5-804,2-4 1069,-1-1 0,-5-4 0,0 1 0,1-2 0,1-3 0,2 0 0</inkml:trace>
  <inkml:trace contextRef="#ctx0" brushRef="#br1">16368 8100 7944,'-6'-3'332,"0"0"1,0 0-29,-3 3 0,-2 1 128,-1 2 0,0 3-84,-3 7 0,-4 2 20,-2 7 0,-4 2-107,3 4 0,0 4-56,4 2 0,1 5-333,5 2 0,0-1-269,9-3 1,5-4-686,8-2 0,3-3 568,6-3 1,3-3-679,3-7 1192,2-1 0,5-5 0,1 1 0</inkml:trace>
  <inkml:trace contextRef="#ctx0" brushRef="#br1">16480 8259 7898,'-5'4'838,"1"1"-611,4 4 1,0 2 109,0 1 0,0 3-123,0 3 0,0 4-161,0 0 0,0 2-100,0-2 1,3 0-96,0-3 1,3-2-144,-3-1 1,4-3 21,-4-4 136,4 1 0,-5-5 51,4-2 0,-3-6-134,4-3 1,-4-7 62,3-2 0,-3-6-47,3-1 0,-3-2 197,3 2 0,-2-1 135,2 1 0,-3 3 59,3-3 1,-3 2-90,3 2 0,1 0 436,2 3 0,-3 1 115,0 5-139,1-1 1,2 5-157,0 2 0,-3 4-98,1 5 0,-4 1-293,3 5 1,-4 2 93,1-2 0,-1 4-17,1 0 1,-2 1-26,2-2 1,-1 2-167,2-5 1,-3 4 46,2-4 0,1 0-172,-1-2-23,0-1 79,1 0 1,-2-4 84,4-1 1,-2-3-154,2-1 0,-3-5-11,3-1 1,0-5 92,4-2 1,-1-3-92,0 0 1,4 2 13,-1-2 1,4 2 396,-4-2 1,3 3 75,-2 4 1,2 3 105,-2 3 1,0 2-108,0 1 1,-6 1 93,2 2 1,-3 7-52,1 5 0,0 0-100,-4 0 1,0 1-351,-3 2 1,0 1 132,0 0 1,0-5-528,0-1 1,-3 0-17,0-1 0,0 1-792,3-4 1410,0-4 0,0 4 0,0-4 0</inkml:trace>
  <inkml:trace contextRef="#ctx0" brushRef="#br1">17039 8063 7866,'9'-8'948,"0"2"1,4 2-327,-1 4 0,1 2-78,-4 4 0,0 5-146,1 11 1,-1 3 166,0 6 1,-4 2-183,-1 4 0,-3 5-524,-1 1 0,-5 6 246,-1 0 1,-5 0-497,-2-6 0,-3-2 329,0-7 0,0 0-1184,0-6 1,2-6-568,1-10 1813,3-2 0,-3 0 0,3-1 0</inkml:trace>
  <inkml:trace contextRef="#ctx0" brushRef="#br1">17402 7933 7882,'0'-14'0,"0"4"534,0-2 1,4 1-134,2 2 1,3 3-136,0 0 0,0 3-77,1 0 1,-1 2 224,0 1 0,-1 1-176,-1 2 0,0 4-186,-4 5 0,1-1-27,-1 5 0,-2 1 118,2 4 1,-2 0-260,-1 4 1,0 3 91,0 3 0,0 4-315,0-1 1,0 1 134,0-1 0,5 2-351,1-5 0,2 0 196,1-3 0,1-6 33,-1-3 0,3-6 248,1-6 1,-1-3-139,-2-4 1,-1-1 351,0-2 0,-3-3-120,1-3 0,-5 0 737,1 0-314,-2-1 245,-5 1-186,-2 0-239,-3 3 1,1 3 55,2 6 0,-2 3-88,5 3 0,-1 4-259,1 3 0,2 1 129,-2 2 1,2 4-362,1 2 0,0-2 155,0 2 1,0-1-611,0 1 0,4-1 263,2-3 1,1-1 64,0 2 1,1-6-58,-2 0 0,-2-1 53,-1 4 1,-2-1 433,-1-3 0,0 3-129,0-3 1,-4 0 624,-2 0 1,-5-2-323,-2 2 1,-2-3 283,2 0 1,-2-2 30,2 0 0,0-4 143,1 0 0,1-4-152,-1 1 0,1 1-180,2-1 0,0 1-369,0-4 0,2-1 125,1-3 0,1 2-1131,-1-4 0,-2-1 593,5-6 1,0 3 442,3-2 0,-4-3 0,-1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6T12:41:49.917"/>
    </inkml:context>
    <inkml:brush xml:id="br0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11918 9050 8091,'-5'-5'82,"-4"-3"436,8 7-67,-3-3-156,4 4 0,0 1-72,0 2 1,0 6-2,0 6 0,0 3-76,0 1 1,3 0 87,0 3 1,1 3-406,-4 6 0,0-1 152,0 4 1,3-1-564,0 1 1,0 2 328,-3-5 1,0-1-411,0-6 0,0-4-149,0-4 296,0-9 0,1 1 516,2-8 0,-2-4 0,7-5 0,-2-6 0</inkml:trace>
  <inkml:trace contextRef="#ctx0" brushRef="#br0" timeOffset="1">11927 9050 8091,'0'-29'-317,"0"-1"264,0 8 1,3-2 877,0 2 0,5 4-266,-2 6 1,2 3-8,1 2 1,2 0-184,1 4 1,-1 0-134,1 3 1,1 1-92,0 2 1,2 2-210,-2 5 1,-1-1 47,-3 0 1,1 0 165,-1 1 0,0-1-499,1 0 1,-5 4 150,-2-1 1,-2 4-240,-1-4 0,-1 5 166,-2-2 0,-2 0-41,-5 0 1,-2 0 155,0 0 0,-2 2 89,2-5 0,1 0 72,-1-6 0,2 1-139,0-4 1,1 3 608,0-3-251,-1 1 227,5-4-292,1 0 1,8 3 70,2 0 0,7 4-15,2-1 0,0 2-183,0 2 1,1-1-123,2 0 0,1 4-317,0-1 0,-2 4-414,-1-4 0,0 2 377,-3-2 0,-1-2-350,-2 3 1,-4-4 793,0-3 0,0 3 0,3-4 0</inkml:trace>
  <inkml:trace contextRef="#ctx0" brushRef="#br0" timeOffset="2">12309 8985 8091,'0'-13'0,"0"1"148,0-3 1,0 3 321,0 0 12,0 6-245,0 1 1,0 7 139,0 1 1,0 5-142,0 4 0,0 6-70,0 1 0,0 1 40,0 8 0,0 1-16,0 5 0,0 6-250,0-3 1,0 7-198,0 3 0,0-1-214,0 4 1,0 1 244,0-2 1,0 1-560,0-3 1,3-9 358,0-4 0,3-9-322,-3-7-24,5-3 352,-3-10 1,3-6 419,-2-8 0,-2-5 0,-4-4 0,0-5 0,0-1 0</inkml:trace>
  <inkml:trace contextRef="#ctx0" brushRef="#br0" timeOffset="3">12290 9032 8091,'-4'-23'-411,"3"3"411,-2-2 1402,6 7-846,2 1 0,9 5-27,1 0 1,3 1-114,0 1 0,1 3-62,0 4-291,4 4 113,-4 1 1,7 6-368,-4 1 163,-5-1 1,0 7-254,-5 1 0,0-1 241,-6 4 0,-2 1-256,-4-1 1,-1-1 89,-2-2 1,-2 3 100,-5-1 1,-4-3 40,-5-6 1,1 1 13,-4-4 0,-2 2-95,-1-8 1,3 0-125,0-3 0,3 0-485,4 0 0,-2-7 82,5-3 672,3-5 0,5-4 0,4-5 0</inkml:trace>
  <inkml:trace contextRef="#ctx0" brushRef="#br0" timeOffset="4">12886 9050 8091,'0'-9'724,"0"0"1,3 2-200,0 1 1,1 0-64,-4-3 1,0-1-26,0 1 1,0 0-90,0-1 0,0 1-260,0 0 1,-5-1 107,-1 1 0,-3 4-38,-4 2 0,2 2 92,-4 1 0,-2 1-273,-5 2 0,3 7-66,-3 9 1,2 4-64,2 5 1,2 4-127,1 2 0,6-1 102,0 1 1,6-3 57,0 3 0,7-3 107,5 3 1,5-5-141,4-1 1,2-4 60,2-5 0,-2-5-256,5-1 1,-1-4-292,1-3 0,-1-2 238,-3-4 0,0 0-483,4 0 1,-4-1 336,0-2 1,-1 1 544,-1-4 0,3-4 0,2-5 0</inkml:trace>
  <inkml:trace contextRef="#ctx0" brushRef="#br0" timeOffset="5">13324 9451 7981,'-9'-5'0,"2"3"2100,1-4-1892,4 4-1931,-2-6 1723,0 7 0,-1-8 0,-5 4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13976 8091 8382,'0'-9'195,"0"3"100,0-1 1,1 2 94,2-1 1,3-1-391,6 4 1,0-1 169,3 0 1,1 3-126,2-2 1,2-1 154,2 1 1,-2 0-251,5 3 0,0 1 50,3 2 0,0 1-132,0 2 1,3 3 6,0-3 0,4-1-9,-1 1 1,3-1-36,0 2 0,3-2 153,0-2 1,5-2 22,-2 2 1,3-2-8,0-1 0,1-1-10,0-2 1,2 2 17,1-2 0,-4-1-272,-2 1 0,-1 0 279,4 3 1,-2 0-2,-1 0 0,-3 0 29,-4 0 0,0 1-39,-3 2 0,1-1 76,-4 4 1,0-3-64,-3 3 1,0-3 99,0 4 0,0-5-100,0 1 1,-1 1 158,-3-1 0,6 0-112,-2-3 0,2 0-2,-2 0 1,3 0-22,0 0 0,5-1-1,-2-2 1,-1-1 143,1-2 1,1-3 11,5 3 0,0-1-109,3 1 0,-2-2-12,2 5 1,-4-3 9,2 3 0,1-3-64,2 3 1,-3-4-12,-1 4 1,0-1-20,0 1 0,-1 2 59,5-2 0,-2-1-3,2 1 1,-2-1-18,-2 1 0,3 1 16,3-1 0,-2 2-221,-1 1 1,0 0 169,0 0 0,3 0 85,-3 0 0,-2 3 5,0 1 0,-2 2 10,1-3 0,0 1 3,3-1 0,0-2 70,0 2 1,2-2-92,-5-1 1,4 0-34,0 0 0,0 0-20,0 0 1,1 0-3,-1 0 1,1 0 9,2 0 1,-4-1-101,1-2 0,-4 2 18,4-2 0,-1 2 65,4 1 0,-5-1-149,-2-2 1,2 2 68,-2-2 1,3 2-71,-2 1 0,-1 0 63,-3 0 1,4 3-24,-1 0 1,4 1 91,-4-1 0,1-2 1,0 2 0,-2-2 65,4-1 1,1 0-101,2 0 1,1 0 245,0 0 1,-1-3-125,1 0 1,1 0 88,-1 3 0,1-1-121,-4-2 1,0 2 17,0-2 1,3 2-52,-3 1 1,2 0-14,-5 0 1,3 3-61,0 0 1,0 1 87,0-1 0,0-2-177,-4 2 1,5 1 85,-2-1 0,2 2 0,-2-2 0,2-2 83,-5 2 0,5 1 7,-2-1 0,6 0 7,0-3 0,4 0 79,-3 0 0,-23 0 1,0 0-84,25 0 0,-23 1 0,-1-1-18,0 2 0,0-1 1,1 0-1,0-1-112,-2 2 0,-1-1 0,1 0 0,1 0 127,-1-1 1,2 0 0,1 0 0,1 0 10,-2 0 1,1 0-1,0 0 1,1 0-36,21 0 1,-24 0-1,-1 0-4,1 0 1,0 0 0,0 0 0,0 0-7,0 0 0,0 0 0,25 0-11,-1 0 0,1 0-88,-25 0 0,0 0 0,1-1 0,0 0 64,-1 0 0,0-1 0,1 2 0,0-1-117,-3 0 0,0-1 0,2 2 0,0-1 33,2 1 0,-1 0 0,0 0 1,-1 0-167,2 0 0,-1 0 0,-2 0 0,0 0-424,26 0 1,-1 0 24,-24 0 0,0 0 1,24 4 683,-2 3 0,-4 5 0,-2 3 0,-4 3 0,-2 1 0,0-1 0</inkml:trace>
  <inkml:trace contextRef="#ctx0" brushRef="#br1">10689 15149 11959,'0'-6'-1876,"0"-1"1976,0 5 1,4-3 712,2 2 0,2 2-528,2-2 1,3 2-188,3 1 1,1 0 105,2 0 1,1 0-95,1 0 0,6 0 130,4 0 1,8 0-41,-2 0 0,3 0-153,0 0 1,-1 0-21,1 0 0,2-1 60,-2-2 0,0-2-70,-3-5 1,-3 2 133,-3 2 0,-3-3-117,-4 3 1,-2-2 122,-6-1 0,-3 3-194,-4 3-125,-3-2-187,-2 4 327,-4-3 1,-3 5 47,-1 2 1,-3-1-1403,1 4 1422,-2 1 1,-6 6-1,0 2 1</inkml:trace>
  <inkml:trace contextRef="#ctx0" brushRef="#br0">12113 15903 8424,'-9'0'-521,"0"0"-209,-1 0 980,5 0 1,-2 1-91,4 2 1,-1 3 234,1 7 0,2 1-78,-2 5 1,2 5 82,1 4 0,1 5-132,2 7 0,2 2-400,4 5 1,4 4 222,-7-25 1,0 0 0,0 3 0,0 0-15,-1 1 0,0-1 0,-1-1 0,1-1-2,4 23 1,-2-4 71,-1-2 0,-4-4-99,1-6 0,-2-6 78,-1-6 1,-1-3-92,-2-4 1,2-5 131,-2-3-34,-2-5 1,0 1 271,-1-6 1,-2-4-351,2-5 0,1-2-183,-2-5 1,5-4 2,-1-2 0,-1-2-395,1 0 1,0-4 211,3-1 1,0 1 140,0 4 0,4 0-176,2 2 0,2 2-216,2 4 0,3 4 299,3-1 0,1 9 359,2 1 1,3 5 187,-1 4 0,5 4-210,-1 9 0,-2 0 375,-1 9 1,-7 1-187,-3 5 1,-2-1 215,-4 4 0,-2-4-127,-4 1 0,-4-5 25,-2-1 0,-6-4-131,0 0 0,-4-6-159,4-6 0,-3-1-715,2-5 0,1 1 67,2-4-673,1 0 0,1-5 115,2-1 1116,1-2 0,10-10 0,0-1 0</inkml:trace>
  <inkml:trace contextRef="#ctx0" brushRef="#br0">12523 16424 8103,'9'-8'-57,"1"2"1,3-1 837,3 4 1,2-4-250,4 4 0,6-3-211,6 3 0,6-4-298,4 0 0,1 2-77,2-1 0,2 0 116,-3-3 1,2 2-27,-8 1 1,-4 1-148,-5-1 1,-3 1 101,-3 1 0,-6 3-614,-7-2-472,-6-2 803,-2 4 1,-5-3-190,-2 4 1,1-3 143,-4 0 0,-3-3 186,-4 2 0,-3-2-120,0 3 1,-1-4 33,-2 1 0,0-3 273,1 0 1,-3 0-4,3 0 1,-3-1 503,5 1 1,3 3-307,0-1 0,3 1 516,1-3 1,4 3 89,1 0-392,3 3 1,7-2 33,3 2 1,5 2-87,8-2 0,-1 3-60,4 3 1,-2-1-58,2 4 1,2 2-1,-2 4 1,-1-2-17,1 3 1,-5 0 16,2 0 0,-6 0-1,-4 0 1,-3-3-466,-2 2 0,-3 2-726,-4-2 0,-4 2 541,-3-2 1,-6 2-77,-6 1 0,0 3-325,-6-3 1,0 0-436,-3 0 1,4 1 1209,2 2 0,3-3 0,0-2 0</inkml:trace>
  <inkml:trace contextRef="#ctx0" brushRef="#br0">14097 16182 8266,'9'-28'-189,"0"5"189,1 1 1,-2-1 79,-2 1 1,-2 2-31,-4 4 1,-5 4 217,-4 5 1,-8 3-44,-5 4 1,-6 0 44,4 0 0,-5 6-22,4 3 0,-2 4 223,-1 6 0,-2 4 0,2 1 0,-1 3-114,7 1 1,5 3-37,4 0 0,4 0-51,3-3 0,3 0-194,6 0 1,7-4-56,9-2 1,5-1-253,7-2 1,0 1-199,6-8 1,-1 0-668,8-6 0,-1 1 1096,4-4 0,-2 0 0,1-3 0,0 0 0,3 0 0</inkml:trace>
  <inkml:trace contextRef="#ctx0" brushRef="#br0">14702 16555 8152,'-19'4'0,"5"0"0,1 2 0,3 2 0,-3 2 0,-2 4 0</inkml:trace>
  <inkml:trace contextRef="#ctx0" brushRef="#br0">15773 13966 8046,'-10'0'-366,"1"3"383,0 0 1,2 2 133,1-2 1,3-2 73,-3 2 0,1-1 304,-1 1-283,-3-2 0,4 6 190,-4-4-254,-1 1 0,1-4 23,0 0 1,-4 0-92,1 0 1,-1 0 83,0 0 1,-1-5-175,-5-1 1,-1 1 24,-1-1 0,0 0-268,-4-4 1,1-2 76,0-1 0,-3-2-74,2 3 1,2-5 147,1 1 0,7-1 30,2-2 0,7 1 61,3-1 1,4 0-64,5 1 0,6-1 28,9 1 1,4-1 1,6 0 1,2 1-15,5-1 1,-1 3-22,0 1 1,0 4-228,1-2 0,-2 7 246,-2 3 0,1 2-13,-4 1 0,-1 4 70,-5 2 1,-5 10-77,-5 2 0,-7 7 262,2 0 1,-7 2-75,0 1 1,-3 3 310,-3 0 1,-3 0-17,-7-3 0,-1-1 108,-5-2 1,-4-3-169,-1-3 0,0 0-55,-1-1 1,1-3-275,-1-3 0,-1-6 264,5-3 1,-2-2-963,1-1 1,7-4 386,-1-2 0,3-6-1351,3-4 1,-1-5 1612,5 0 0,-2-5 0,-2 2 0</inkml:trace>
  <inkml:trace contextRef="#ctx0" brushRef="#br0">16760 13631 8422,'0'-9'-1078,"0"-4"808,0 1 1,0 0 695,0 2 1,0-2-17,0-1 0,0 1-31,0 3 0,-2-4-132,-1 1 0,1-2 17,-4 2 1,1 1-121,-1-5 1,-3 5-197,3-2 1,-2 3 15,-1 1 1,-1-1 160,1 1 0,0 4-118,-1 2 1,0 3 76,-2 3 1,-3 4 21,-3 9 0,-1 1 97,0 11 1,1-1 236,-1 7 0,4-3-157,-1 3 0,5-4-41,-2 1 1,7-2-297,3-1 1,2-4 108,1-2 1,5-5-104,4-4 0,6-5 127,7-8 0,-1-1-125,7-2 1,-4-6 3,7-7 1,-7-3-230,4-2 0,-2 0-59,2-4 0,-5 0-50,-1-3 1,-5-3-88,-2 0 0,-7-1 117,2 1 1,-7 2 314,0-2 1,-2 2-206,-1 1 1,-1 0 206,-2 1 1,1 3 66,-4 2 0,4 2 246,-2 2 0,3-1-111,1 0 1,1 1 101,3-1 1,-2 4-85,4-1 1,0 5-115,3-2 1,0 3-114,-3 1 0,2 3 105,-2-1 1,-1 5-111,2-1-11,-5 2 24,2 1 0,-4 1 287,0 2 1,-3 2-152,0 5 0,-5-1 186,2 0 0,-2 5-69,-1 1 1,0 1 36,3 2 1,-2-1-44,2 5 0,0 2-7,0 0 0,1 0-5,-1 1 1,2 0 2,4 3 1,-3 4-95,0 2 0,-1-2-11,4-1 0,4-2-101,-1-1 0,4 0 131,-1 0 0,2-7-29,2-3 1,2-5 26,1-1 1,3-2 90,0 0 1,1-5-148,2-2 0,3-2-97,-1-1 0,1 0-517,-3 0 1,-1 0 273,1 0 0,-1-3-1259,1 0 0,-3-3 745,-1 2 1,-3 1 780,0 3 0,2 0 0,1 0 0</inkml:trace>
  <inkml:trace contextRef="#ctx0" brushRef="#br0">17439 13780 8285,'-14'-3'-1667,"1"0"1667,3 0 0,1 7 0,-1 1 0</inkml:trace>
  <inkml:trace contextRef="#ctx0" brushRef="#br1">19227 10298 10490,'-9'-10'-267,"-1"2"0,2 1 531,2 1 169,-2 4-72,6-7 1,-6 5-338,2-2 1,1 2 199,-1 4 0,-1 0-56,-2 0 0,-1 1 95,-3 2 1,2 3 59,-5 7 1,1-2 84,-4 5 0,1-1-136,-1 4 1,-4 2 89,-2 1 1,-1 5-86,-2 1 0,0 4 209,0 5 0,1 2-429,2 1 0,2-1 228,5 5 0,4-2-123,5 2 0,4-4-293,5-6 0,5-2-13,4-4 0,2-1-242,4-2 1,1-2 79,2-5 0,5-1-232,2 1 0,2-5-680,1 2 0,0 0 463,0-3 0,0 2-1653,4-2 2408,-4-6 0,6 9 0,-3-9 0,3-2 0,2-2 0,1-2 0</inkml:trace>
  <inkml:trace contextRef="#ctx0" brushRef="#br1">19711 10214 9505,'-4'-9'-75,"-1"2"150,-5 1 1,4 0 280,0-3 1,0 4-7,-3 1 0,-1 3 17,1 1 1,0 0-40,-1 0 1,-2 6 166,-1 3 1,-3 4-55,0 6 0,0 4-220,0 2 1,0 6 126,3 3 0,-3 3-304,0 3 1,3 7-26,6-21 1,1 1 0,1 0 0,1-1-218,1 1 0,0-1 0,0 2 0,2-1-234,1 26 1,2-4-637,4-2 0,1-6-196,9-6 0,0-3 1264,6-4 0,1-2 0,2-1 0,-4-3 0,-1-2 0</inkml:trace>
  <inkml:trace contextRef="#ctx0" brushRef="#br0">20074 10577 8493,'-4'-9'-285,"-1"0"299,0-1 0,-3 1 294,5 0-303,0-1 54,-1 5 1,2-2 342,-4 4-485,0-4 238,0 5 1,-2-2-55,2 4-46,-2 0 1,-5 0 88,1 0 0,-2 0-111,2 0 0,1 8-19,-5 1 0,4 6 112,-4 1 0,4 5 94,-4 0 0,5 4-95,-2-3 0,3 4-38,1-1 1,4-3-25,2 0 1,3-2-110,3-2 1,3-6 158,6-3 1,3-6-12,3 0 1,4-3-4,0-3 0,4-6-4,-2-7 0,3-4-215,1-2 0,-1-4 124,-2 1 1,2-3 63,-2-3 0,-2 2-105,-2-2 1,-2 1 114,-4-1 1,-2 1-46,-7-4 1,1 4-64,-4-1 0,-1 1-149,-5-1 1,-2 2-95,-4-2 0,3 3-236,-1 3 1,2 3-966,-1 7 1563,2 2 1,3 7 232,-2 3 1,2 4 165,-2 5 0,2 3 50,1 9 0,-1 0 0,-3 7 1,3 4-82,-2 5 1,-1 2-171,1 1 1,0 1-380,3-1 1,0 3 309,0 1 0,0 3-747,0-1 1,4 0-53,2 0 1,3-4-327,0-2 0,1-1 330,3-5 0,-2-4-248,5-5 0,-1-8 825,4-4 0,-4-5 0,1-5 0,-1 0 0</inkml:trace>
  <inkml:trace contextRef="#ctx0" brushRef="#br0">20605 10084 8331,'0'-19'324,"1"0"177,2 1 1,2 0-384,5 3 1,2 2 67,0 7 0,2 2-20,-2 4 0,-1 5 126,1 4 0,-2 9 154,0 7 1,-2 6-54,-2 3 1,2 6-91,-1 4 1,1 4 0,1 2 1,-1 2-265,-4-26 1,-1 1 0,-1-1-1,0 1 34,-2 4 1,0 0-1,-1-2 1,1 0 54,-1 1 1,-1-1 0,-2 0 0,-2-1-37,-1 0 0,-1 0 0,-1-2 0,0 0 91,0-1 0,0-1 0,-14 19-305,-2-6 0,-1-4 154,1-5 0,-3-4-253,0-2 1,1-4-249,-4-2 0,3-3-561,3-3 1,-1-5-2249,4-2 3277,5-2 0,1-1 0,7 0 0,2 0 0</inkml:trace>
  <inkml:trace contextRef="#ctx0" brushRef="#br1">21238 10447 10207,'9'0'585,"1"0"-447,-1 0 0,4 0 144,3 0 0,3 0-291,2 0 0,0 0-63,4 0 1,0 0-173,3 0 0,-5-1 205,-1-2 1,1 2-199,-1-3 1,-2 3-1085,-4 1 1321,-3 0 0,-3 0 0,-1 0 0</inkml:trace>
  <inkml:trace contextRef="#ctx0" brushRef="#br0">21396 10624 8463,'-9'0'-176,"4"0"0,5 0 564,6 0 1,3 0-89,4 0 0,-2-1-361,5-2 1,-1 2 105,4-3 0,-1 3-492,1 1 1,0 0 108,-1 0 338,1 0 0,4-4 0,0-1 0</inkml:trace>
  <inkml:trace contextRef="#ctx0" brushRef="#br1">22393 10186 10093,'-10'0'-639,"1"0"0,1-1 701,1-2 0,-1 2 696,2-2 1,1 3-526,-1 3 0,-1-1 131,-2 4 1,0 0-468,-1 4 1,1-1 30,0 0 0,0 1 79,-1-1 0,4 0 80,0 1 1,3-1-227,-3 0 0,3-3-106,0 1 1,3-5-112,3 1 0,3-2 33,3-1 0,1-4 75,3-3 1,-2-1 258,5-1 1,-5-1 4,1-3 0,2 3 114,-2-3 1,1 3 14,-4 1 1,-3-1 366,0 1 1,-3 1 498,4 2 386,-5-3-629,2 8-483,-8-3 1,0 8-90,-3 2 1,0 7 42,4 2 1,-3 4-113,3 3 1,-3 2-77,2 3 1,1 2-2,3 2 1,0 3-119,0 3 1,0 3 109,0 1 0,0 3-371,0-1 1,0-1 293,0-2 0,-1 2-165,-2-2 1,1-3 22,-4-3 1,0-5 47,-4-1 1,1-4 115,0-5 1,-1-6 24,1-4 1,-1 0 151,-3-6 0,3 0-165,-2-3 1,1-1 153,2-2 0,3-2 42,0-5 1,-1 2 82,-2 2 0,4-3 260,2 3-5,-2-2-407,4-1 1,1 0 305,6 3 0,2-1-328,1 4 0,5-1 152,1 1 1,3 2-357,1-3 0,-1 3 127,1 1 0,-1 0-267,1 0 1,0 0-315,-1 0 0,1 0-375,0 0 0,-2 0 191,-1 0 696,1 5 1,-2 0 0,3 4 0</inkml:trace>
  <inkml:trace contextRef="#ctx0" brushRef="#br0">22756 11024 10176,'9'0'0</inkml:trace>
  <inkml:trace contextRef="#ctx0" brushRef="#br1">19329 12002 9342,'-10'3'23,"-2"0"0,0 0-52,-3-3 0,3 1 231,0 2 0,-2-1 126,2 4 0,-4-2-196,4 2 0,-3 0 82,2 3 0,-2 4-239,2-1 1,-2 5 239,2-2 1,1 3 70,3 0 1,-4 4-5,1 0 1,-1 4-93,4-2 0,1 3-155,2 1 1,1 4 136,5 3 1,0-2-449,0 1 1,5-3-130,1 3 0,2-4-161,1 1 0,5-6 53,1-3 0,3-4-172,0-2 0,2-4 225,2-6 0,2-2 438,4-4 1,4-4 0,1-1 0</inkml:trace>
  <inkml:trace contextRef="#ctx0" brushRef="#br0">19758 11946 8491,'-10'-4'0,"1"-3"0,0 0 49,-1 1 199,1 2 1,-1 4 49,-3 0 0,2 4-23,-5 2 1,4 4-153,-4 2 1,-2 5 37,-4 7 0,-3 2-86,4 8 1,-2 2-115,1 4 0,2 3 163,9-18 1,1 0-1,-5 23-110,6 1 0,4-1-198,5-2 1,1-2-706,2-1 0,6-4 155,7-2 734,1 0 0,4-6 0,2 0 0,2-6 0,-1-4 0</inkml:trace>
  <inkml:trace contextRef="#ctx0" brushRef="#br1">20102 12244 9087,'-14'-16'-315,"1"1"1,3 3 140,1 0 0,-2 2 296,-1 0 1,0 2-125,-3 2 0,2 2 281,-2 4 1,0 2 18,0 4 1,-3 4 128,3 9 1,2 0 142,4-1 1,1 1-130,5-1 1,-3 1-454,2 0 0,1-1 212,3 1 1,4-4-119,3 1 1,1-5-154,1 2 1,4-4-296,-1-3 0,6-2 30,0-4 0,2-5-116,5-4 1,-4-5-27,0-4 1,2-1 137,-1 1 0,-2-1 141,-4 0 0,0 1 53,-3-1 1,-4 4 781,-3-1-333,-4 5 0,2 1-95,-8 7 1,-4 9-5,-4 4 0,-1 8 224,4 1 1,1 5-512,2-2 1,1 0 102,5 0 1,1-2-853,3 1 1,2-1 21,6-1 772,3-1 1,7 1 0,2 0-1</inkml:trace>
  <inkml:trace contextRef="#ctx0" brushRef="#br1">20419 11853 10498,'-3'-15'206,"-1"3"0,1 5 607,3 0 0,5 6-227,1 1 1,6 9-177,4 6 0,-2 7-127,2 3 1,-1 3-30,4 3 1,-1 0-86,1 6 0,-1-2-456,-3 5 0,-1 3 153,-5 0 0,-4 0 202,-2 0 0,-3-4 21,-3 2 1,-9-6 211,-7-1 1,-9-4-235,0 1 0,-6-5-127,0-1 1,1-5-268,-1-2 1,3 1-260,-4-4 1,10-1-1572,0-2 2157,4-6 0,6-1 0,-1-5 0,1 0 0</inkml:trace>
  <inkml:trace contextRef="#ctx0" brushRef="#br1">21247 12188 13606,'15'0'-40,"-1"-3"123,-1 0 1,1 0-322,5 3 0,-3 0-41,3 0 0,-2 0 235,4 0 1,0 0-464,1 0 0,-3 1 426,3 2 1,-2 2-1,-2 4 1</inkml:trace>
  <inkml:trace contextRef="#ctx0" brushRef="#br1">21238 12439 13857,'9'0'-10,"1"0"1,0 0 58,2 0 1,3 0-345,4 0 0,2 1-267,1 2 0,4 0 502,-1 3 1,6-4-1,2 2 1</inkml:trace>
  <inkml:trace contextRef="#ctx0" brushRef="#br1">22374 11955 13137,'0'-9'532,"0"3"-948,0-1 2932,0 1-1738,0-3 1,-1 4-459,-2 2 1,-2 2-84,-5 1 1,0 1-207,-2 2 1,-3 2-34,-4 4 1,4 2-220,-1 1 0,1-2 143,-4 3 0,4-3-138,-1-1 1,5 1-727,-2-1 1,4-3 181,3 0 162,2-4 0,4 2-64,0-8 1,5-1 453,4-4 1,2-4 68,4-3 1,2 2 245,4-2 1,-1 2-134,2-2 1,-4 3 146,-2 3 1,-3 5 339,-3 2 0,-1 2-301,0 1 1,0 2 245,-3 4 0,-2 5-199,-4 7 0,-1 5 90,-2 2 1,-2 3-101,-5 3 1,1 2-184,0 4 1,0 3-147,3 1 1,-2 6 277,2 0 0,-1 2-450,0-3 0,3 1 460,4-1 1,0 3-423,0-3 0,0-2-4,0-10 0,0 1-95,0-4 0,-1-1 151,-2-5 0,-2-6 169,-4-7 0,-2-2 227,-1 0 1,-2-2-209,-1-2 0,0-2 358,3-4 0,2-3-466,-3 0 1,3-4 471,1 1 0,0-3-245,3 0 1,2 0 420,4-1 1,1 1-242,2 0 1,6 0 17,7-1 0,2 1 101,4 0 0,2-1 147,4 1 0,0 3-479,0 0 1,1 4 104,2-2 0,-2 3-1181,2 1 1,1 0 555,-1 0 1,0 5 414,-3 1 0,0 6 1,0 3-1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12095" units="cm"/>
      <inkml:brushProperty name="height" value="0.12095" units="cm"/>
      <inkml:brushProperty name="color" value="#3165BB"/>
    </inkml:brush>
    <inkml:brush xml:id="br1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19618 8696 9035,'-9'0'-1657,"-1"0"1303,1-4 0,0 3 506,-1-2-232,1 2 1,1 0 161,2-2-318,-3 2 136,8-3 89,-7 4 1,3 0 0,-4 0 0</inkml:trace>
  <inkml:trace contextRef="#ctx0" brushRef="#br0">17570 8585 12399,'-10'-10'-747,"5"1"3433,1 0-1590,4-1 0,4 5-545,2 2 0,3 2-753,0 1 0,3 0 126,1 0 0,3 1-234,0 2 0,1-1 291,2 4 0,4-3-51,2 0 0,1 1-286,2-1 1,1 0-170,2-3 0,-1-3 92,5 0 0,-2 0 469,1 3 0,-2-1-75,-4-2 0,-1 1 230,-2-1 1,0 3-149,-3 3 1,0 2-136,-4 1 0,0 1 2,-2-4 0,1 4-51,-1 0 0,1-3-104,2-1 1,-4-2 82,1-1 0,3 0 60,2 0 0,1-1 0,-3-2 1,3-1 178,3-3 1,-1 0 122,1 4 1,-3-3 10,2 3 1,-3 0-90,1 3 0,-3 0 39,0 0 1,-3 1-100,-1 2 1,-2-1 48,2 4 0,-3-3-196,4 3 0,-5 0 64,2 0 0,0 1-43,0-4 1,2 3-6,-2-3 1,3 1 51,0-4 0,4 0-63,2 0 0,4-1 126,-1-3 1,2 0-77,1-2 0,3-1-47,0 4 0,0-3 54,-3 2 0,-1-2-52,-3 3 0,2 0 94,-4 3 0,0 0-65,-4 0 1,-2 0 7,-1 0 0,-2 0-8,2 0 0,-3 0-5,0 0 1,-2 0 21,0 0 0,-1 1 130,0 2 0,4-2-109,-1 2 1,2-2 137,-2-1 0,2 0-55,5 0 1,0 0 15,-1 0 0,1-1 11,0-2 1,3-1 12,3-2 1,-1-2-84,1 1 0,0-1 22,3-1 1,1 3-215,2-1 1,-3 5 33,-1-1 1,0 2 21,-5 1 1,3 0 71,-3 0 1,-1 4 86,-2 2 1,-5 3-63,-1 0 0,0 3 161,0 1 1,-1-1-228,-3-2 1,1-4 25,-1 0 0,5-1-486,1 1 0,0-1 246,0-5 0,2 0-758,4 0 1,0 0 70,4 0 971,0-5 0,3 0 0,0-4 1</inkml:trace>
  <inkml:trace contextRef="#ctx0" brushRef="#br1">19795 8445 8451,'-5'1'392,"1"1"-97,-1 1 248,4 0 565,-3-3-1785,4 0 0,0 0 1</inkml:trace>
  <inkml:trace contextRef="#ctx0" brushRef="#br0">16890 5633 14907,'0'-5'3276,"4"-2"-2203,2 4 1,7-1-1526,2 4 0,3-3 339,0 0 1,6-1 54,4 1 1,1-1 40,5-2 0,3-3-97,4 3 0,6-2 221,0-1 0,2-4-667,-3 1 0,1-1 133,-1 4 0,0-2 597,-3 1 1,-2 0-406,-7 7 0,2 0 107,-2 3 0,2 1-160,1 2 0,-2-2 129,-1 2 0,-3 1-43,3-1 0,0 4-54,3-4 0,1 1 20,-1-1 1,0-1 212,0 4 1,3-4-123,-3 1 0,2 1 165,-5 0 0,-1 0-2,2-1 0,-1-2 18,3 2 0,0-2 65,0-1 0,4 0 32,-1 0 1,3 0 37,-6 0 1,2-1-43,-5-2 0,-1 2 158,1-2 1,-4 2-126,2 1 1,1-1 100,1-2 0,0 1-159,3-1 1,-6 1-28,3-1 1,-1 1 66,-2-4 1,5 0 49,-2-4 1,2 1-195,1 0 1,0 3 95,1-1 0,0 4-185,2-3 1,-4 4 36,1-1 1,-6 2-162,0 1 1,-1 0 48,1 0 1,-2 0 33,2 0 1,-2 3 108,-1 0 1,0 4-234,0 0 1,-1-2 466,-3 1 0,-1-3-399,-4 3 0,0-1 314,3 2 1,-1 0-159,4-4 1,-4 1-64,4-1 1,0-2 112,3 2 0,1-2 61,2-1 0,-2 0 69,2 0 1,-4 0-21,1 0 1,-6 0-196,2 0 1,-3 0 111,-2 0 0,-1 0-629,1 0 1,-5 0 247,-1 0 0,0 0-1978,0 0 2242,3 4 0,-1 6 0,3 4 0</inkml:trace>
  <inkml:trace contextRef="#ctx0" brushRef="#br0">20167 6080 12421,'0'-9'-413,"0"-1"103,0 5 1,1 1 1178,2 4 1,3 8-933,3 5 1,1 5 268,3 7 0,-2 1-17,5 8 0,-4 1-68,4 6 0,-2 6 35,-6-19 0,0 0 0,-1 2 0,-1 0-247,-1 3 1,-1-1 0,1 1-1,-1 0 167,-1-1 0,0 1 0,-1 1 0,0 1-23,-2 1 1,0-1-1,-2 0 1,-1-1 96,-2-2 0,0 1 0,1 0 1,-2 0 7,-1 0 0,-1-1 1,1 1-1,0 0 13,-2 3 0,-1 0 0,2-3 1,0 0 1,-3 0 0,0-1 1,1-1-1,1-1-9,-1-2 0,1 0 0,0 0 1,0 0-59,2 0 0,-1 0 0,-9 16 260,5-3 0,-4-9-87,4-1 0,0-6 6,2-4 0,1-2-541,0-4 483,-1-1 1,2-5-880,2 1 304,2-5-466,4-1 0,-4-12 0,-2-3 0</inkml:trace>
  <inkml:trace contextRef="#ctx0" brushRef="#br0">20009 7514 12775,'-7'-9'-12,"-3"-1"0,0-2 785,4-1 558,2 1-53,4 3-597,0 4 0,0 6-241,0 8 0,3 4-238,0 6 1,3 3 315,-3-1 0,1 8 41,0-1 0,-3 1 67,2-4 0,1 1-245,-1-4 0,3-1-32,-3-2 0,3 2-187,-2-3 1,3-1-173,-1-8 0,2-4-273,2-2 0,2-2 149,0-1 0,5-4-73,-2-2 1,4-6-617,3-4 0,-1-1 450,3-2 0,0 3-1309,1 1 1660,2 4 0,-3-7 1,4 4-1</inkml:trace>
  <inkml:trace contextRef="#ctx0" brushRef="#br1">5223 11462 8524,'0'-10'-499,"0"4"-200,0 0 781,0 0 0,1 1 448,3 1-529,1 3 0,4 1 55,0 0 1,2 0 204,1 0 0,-1 0-110,5 0 0,-3 0 52,6 0 0,-2 0-119,4 0 0,0-3 14,1 0 0,2-1-38,3 1 1,0-1-115,-2-2 1,2-2-20,-2 5 1,4-3 75,-1 3 1,1 0-64,-7 3 0,2 0 81,-2 0 0,3 3 55,-3 0 0,-1 4-13,-2 0 0,-1 1 15,-3 1 0,3-1 24,-3-1 1,2 0 15,-2-4 1,3 0 38,-3-3 0,6 0-76,1 0 1,1-1-119,-2-2 0,1-2 123,6-5 1,-1 1-171,7 0 0,-4-1 149,1 1 1,-1 0-4,1 0 0,-2 2 21,2 1 0,-5 4 123,-1-1 0,-5 2-78,2 1 1,-2 1-58,-2 2 0,-2-1-37,-1 4 0,0-3 68,0 4 0,6-5-94,-2 1 0,1 1 51,-1-1 1,3 3-6,0-3 0,3 0 2,0-3 0,2 2 4,1 1 1,0-2-16,0 2 0,0-2 8,0-1 1,-3 3 11,-1 0 1,1 0 4,3-3 1,-1 3-133,-2 0 1,1 1 45,-4 0 1,3-3-12,0 2 1,2-2-36,1-1 1,0 0-20,0 0 0,1 0 23,2 0 0,-2 0 34,2 0 1,-1 0-38,1 0 0,-1 0 27,4 0 1,-4 3-84,1 0 0,-2 1 57,-1-1 0,-3-1-5,0 4 0,-2-2 65,2 2 0,-1-1 95,-2 1 1,-1 2 32,3-1 1,-2-2-91,3 1 0,-3-1-1,2 1 1,-1 0-10,5-3 0,-6-2-154,3 2 1,-1-2-144,-3-1 1,5 3-421,-1 0 0,-5 4 689,-2-1 0,-1 3 0,1 0 0</inkml:trace>
  <inkml:trace contextRef="#ctx0" brushRef="#br1">9730 11480 7897,'0'-9'-270,"0"0"1,1 3 514,2 3 1,2 2-66,4 1 0,4 0-9,-1 0 1,5 0-147,-2 0 0,1 1 144,3 2 1,-2-1-153,8 1 0,-3 1 34,2-1 1,-2 0 1,3-3 1,0 0 10,3 0 1,-3 0-14,-1 0 0,1 0-165,3 0 0,2 0 96,-2 0 1,2 0-168,-5 0 0,5 0 66,1 0 1,0 0 57,-3 0 1,3 0 93,0 0 1,1 0 94,-1 0 0,2-3 23,5 0 1,-2 0-153,-2 3 1,1-3 229,-4-1 0,2 1-114,-5 3 0,1 3 109,-7 1 1,3 3-88,-4-1 0,4 1-17,-3-1 0,3 2-86,-4-5 0,6 3-7,1-3 0,3 0-49,3-3 0,3 0 95,-3 0 1,5 0-350,1 0 1,4 0 230,-4 0 0,4-3-131,-4 0 1,4-1 54,-4 1 0,3 1 60,-2-5 1,-2 5 41,-5-1 0,1 2 7,-4 1 1,3 0 112,-2 0 1,0 0-85,-1 0 1,-1 3 78,4 0 1,-4 4-81,1-4 0,1 4 13,-1-1 1,4 3 2,-1 0 1,-2 0-26,-1 0 1,-2 1 33,-1-1 0,1 0-3,2 1 1,-2-2-35,2-2 1,-2 2-8,-1-1 0,4 1 90,2 1 0,3-3-61,0 1 1,4-5-22,3 1 0,-1 1 104,4-1 0,-3 3 7,6-3 0,-6 2-19,0-2 0,0-2 7,6 2 0,-3 1-316,3-1 1,-1 0 324,0-3 1,0 0-176,4 0 0,-5-1 144,2-2 0,-2 2-155,-2-2 0,5 1 67,-25 0 0,1 1 0,0 0 0,0 1-11,1-2 1,0 1 0,25-1 19,0 2 0,-25-1 0,1-1-7,2 1 1,0-1 0,-1 1 0,0-1-45,-1 2 0,1 0 1,-1 0-1,0 0 45,0 0 1,1 0 0,-1 0 0,1 0-25,2 0 0,1 0 0,-4 0 0,0 0 22,0 0 0,1 0 1,-2 0-1,1 0 0,23 0 0,-24 0 0,-1 0 3,1 0 0,0 0 1,0 0-1,-1 0 3,26 0 0,-26 0 0,1 0-6,24 0 1,-24 0 0,-1 0 2,1 0 0,0 0 1,25 0-80,0 0 0,-5 1 74,2 2 0,-4-2-140,-2 2 1,-3 2 74,-4-2 1,0 0-214,-3-3 1,0 0 133,-6 0 1,-2 3-628,-8 0 1,-4 5 777,-5 2 0,-4 1 0,-5 1 0,0-3 0</inkml:trace>
  <inkml:trace contextRef="#ctx0" brushRef="#br0">9637 11359 22100,'0'-9'-2888,"1"0"2732,2-1 0,2 4 727,4 0 1,5 1-316,1-1 1,3-2-154,1 5 0,2-3 74,1 3 0,4-3-129,-1 3 1,1-2-80,-2 2 0,3 2 272,-2-2 0,-1 1-263,1-1 0,-5 2-433,2-2 1,1 1 153,-1-1 1,0 2 118,0-2 1,-2-2-19,1 2 1,3-1-23,1 1 0,-2 2 182,-1-2 0,0 1 17,0-1 1,3 2 1,-3-2 0,-1 2 206,-2 1 0,-1 0-43,-3 0 1,3 1 60,-3 2 0,-1-1-254,-2 4 1,2 0-121,-2 4 1,4-1-121,0 0 0,-2-1 139,2-1 1,0 1-159,2-2 0,4 2 135,0 2 1,0-5-59,0-2 0,2-2 235,4-1 1,3 0 14,0 0 1,0 0 282,-3 0 1,0-4 84,0-2 1,0 0-11,0 0 1,-4 3-41,1-3 0,-1 4-31,1-1 0,1 1-133,-5-1 0,2 2-79,-1-3 0,-1 3-64,3 1 0,-3 0-10,1 0 1,1 4-148,-2-1 0,5 3-33,-1-3 0,-2 1 19,-1-1 0,1-1 10,2 4 0,-1-2 43,1 2 1,0-4 13,3 1 1,-4-2 89,1-1 1,1 0 10,5 0 0,-4 0 76,4 0 1,-7 0 25,4 0 0,-2 0-22,2 0 1,-2 3-21,-1 0 0,-2 4-132,-4 0 0,2 1-88,1 1 0,1 1-55,-1-1 1,-3 0-61,3 0 0,2-2 117,1-1 1,-2-3 30,2 3 1,-3-4 96,3 1 1,0-1 77,3 2 1,-2-3 117,-1 2 0,2-2 28,-2-1 1,-1 0 59,1 0 0,-5-3 53,2 0 0,1-1-67,-1 4 1,0 0-84,0 0 1,-1 1-97,4 3 1,-4-3-96,4 2 0,-1 1-17,1-1 1,-2 3-220,-1-3 1,-2 3 88,2-2 0,-3 0-562,0-1 1,-1-2 298,1 2 0,0 1 309,-1-1 0,1 9 0,0-2 0</inkml:trace>
  <inkml:trace contextRef="#ctx0" brushRef="#br0">14283 11443 12834,'6'0'-555,"0"0"0,0 0 288,4 0 1,4 3 71,5 0 1,5 3 318,7-2 1,3 0-62,6-1 0,4-2-328,5 2 0,0-3 340,-23-1 0,1-1 0,-1 1 0,1 0 2,3-2 0,-1 0 0,-2 0 1,0 0-90,1 0 0,0 0 0,0 1 0,1 0 3,0 2 1,1 0-1,0 0 1,1 0-54,0 0 1,0 0 0,-4 0-1,0 0 100,1 0 1,0 0 0,21 4-181,-2 2 0,-5 3 97,-1 0 0,-4-3-108,-3 0 1,-3-3 31,-6 4 0,1-4-23,-4 3 0,-2-3-191,-4 3 1,-3-1 125,-3 2 1,1 1 208,-2-2 0,-2-2 0</inkml:trace>
  <inkml:trace contextRef="#ctx0" brushRef="#br0">7868 14450 9278,'-6'-9'-1581,"2"0"1329,4 0 0,1 0 345,2 3 1,2-2 250,1 2 1,2 0-111,-2 0 1,3 1 112,0-1 0,0 2-92,1 4 1,2-3-162,0-1 1,1 1 47,-4 3 1,5 1-157,1 2 0,3 0 99,0 3 0,2-3-35,2 3 0,1-4-16,5 1 1,1-2-127,2-1 0,2 0 84,5 0 0,-1-3 44,0 0 1,0-3-50,1 3 0,-2 0 49,-2 3 1,2 0 2,-2 0 1,0 0-38,0 0 1,-3 4-24,3 2 1,-3 2-104,3 2 0,-1-4 123,1 0 0,-1-1-29,-2 1 0,0 2 9,7-5 1,-3 0-12,5-3 0,-1 0 37,2 0 1,-2-3 9,5 0 0,-5-4 16,1 4 1,-5 0 3,0 3 0,-1 0 98,3 0 0,-4 0-90,-2 0 1,-2 0 80,-1 0 0,-2 0-73,2 0 0,-5 0 71,4 0 0,-4 1-63,2 2 1,1-2 170,5 2 1,-2-1-205,2-2 0,-1 0-10,1 0 1,-1 0-68,4 0 1,-1 0 92,1 0 0,3 0-99,-3 0 1,3 0 81,3 0 0,0-4-154,3 1 1,0-1 212,0 1 0,6 2 13,-3-2 0,4 2-56,-1 1 1,0 1-19,-23 0 1,1 1-1,0 0 1,1 0 11,0 1 0,0 0 0,0 1 0,0 0 13,22-1 0,-24 0 1,1 0-10,23 0 0,-23 0 1,1 0-17,-1-1 1,-1-1 0,1 2 0,0 1 121,23-1 0,-2 1-114,-21-2 1,-1-1-1,26 0-1,-26 0 0,0 1 0,1-1 0,0-1-26,23 0 1,3 0-8,-4 0 1,-21 0 0,0 0-61,25 0 0,-25 0 0,0 1 99,22 2 0,2-2-53,-2 2 0,-24-1 1,1 0 30,22 2 0,1 3 70,-3-1 0,2 2-82,1 2 0,-24-6 0,1 1 20,22 4 0,1 1-48,-4-1 0,0 0-4,-3 0 0,5 4 17,-4-1 0,0-2 22,-4-4 1,0 0 154,3 3 0,0 0-98,0-3 1,-1 2-64,-1-2 1,-2 2-116,4-2 0,1 2-246,3-2 0,-4-1-34,0 2 1,-3-1-398,0 3 1,-3 4 788,-3-1 0,1 5 0,-7-2 0,-3 5 0,2 5 0,2 3 0</inkml:trace>
  <inkml:trace contextRef="#ctx0" brushRef="#br0">17430 14618 16482,'6'-5'463,"0"2"0,1 2-406,2 1 0,0 0 108,0 0 1,1 0-94,-1 0 1,5 0 127,1 0 1,6 3-182,0 0 0,5 0 70,-1-3 0,3 1-48,3 2 0,2-2-78,4 2 1,1-2-116,-1-1 0,1 3 31,3 1 0,0 3-167,2-1 1,0 1 98,-3-1 1,0 3 36,3-3 0,0 1 74,4-1 1,-4 2-199,1-5 0,-2 3 236,2-3 0,1 3-32,-1-3 1,-2 4 252,2-4 0,-1 3-147,4-3 1,-1 3 55,1-3 0,-1 5 5,1-2 1,3 1-53,-23-4 1,-1 0 0,1 1 0,0-1 8,-1-1 0,1 0 0,0 0 0,1 0 8,-2-1 1,0 1-1,2-2 1,-1 1 35,1 0 0,0 1 1,0 0-1,0 0-47,0 0 0,0-1 0,-2 1 0,1-1 96,25-1 0,-24 0 1,1 0-75,2 0 0,0 0 0,-1 0 0,0 0-195,0 0 1,-1 0 0,0 0 0,-1 0 164,0 0 0,0 0 0,0 0 0,1 0-16,1 0 0,-1 0 0,21 0 167,-1 0 1,-4 1-19,-2 2 1,0-1-111,-3 5 1,-7-2 14,-2 1 1,-2-1 332,-4-2 0,2-1-248,1 5 0,-3-5 40,-1 1 1,0 1-224,1-1 1,1 0 168,-4-3 1,-1 3-474,-2 0 1,-2 0-286,-1-3 0,1 5 501,-5 1 1,0 6-1,-2 3 1</inkml:trace>
  <inkml:trace contextRef="#ctx0" brushRef="#br0">2560 15354 10090,'2'-6'-328,"1"3"795,-2-2-140,3 0 217,0-4-233,1 3 0,4 2-213,1 4 0,0-3 35,2 0 0,3 0-107,4 3 0,0 0 23,3 0 1,2-3-262,4 0 0,1-3 16,2 3 0,5-5 126,4 2 0,1 1-262,-4-1 1,3 4 328,1-1 0,1 1-150,-5 2 1,1 0 178,-6 0 1,0 2 7,-1 1 0,1-1-13,2 4 0,-1-4 116,-2 1 0,-1 1-124,4-1 0,-1 4-2,1-4 1,2 3-19,-5-3 0,1 0 66,-1-3 1,5 3-10,4 0 1,1-1-166,-4-5 1,3 1 181,1-4 0,5 1 23,-2-1 0,2-3 15,-6 3 0,5 1-66,-2-1 1,2 4 35,-2-1 1,-1 1-67,-5 2 0,1 0 51,3 0 0,-6 4-146,2-1 1,-5 4 69,2-1 0,1 2-14,6 2 1,-3-2 18,2-2 0,-1 2 4,-2-1 1,1-2 27,2 1 1,-1-4-9,1 1 0,1-2-7,0-1 0,3 0 36,0 0 1,-6 0-65,-1 0 1,-3 0 1,1 0 0,1 0-31,-2 0 0,1 0 46,-1 0 0,1 0-35,-4 0 1,5 0 127,-2 0 1,-1 3-151,1 0 0,-3 1 133,3-4 1,-2 0-125,5 0 1,-2 0 223,2 0 1,0 0 70,-3 0 1,6-5 101,0-1 0,3-2-254,-2-1 0,3-2 175,0-1 1,5 2-164,-22 3 1,-1 1 0,26-4 15,-26 5 0,1 0 1,22-3-112,-22 5 1,-1 0-1,25-5 73,-23 4 1,0 2-1,21-3-126,-22 4 0,-1-1 1,23 0-73,-3-1 0,-1 2-192,1-2 1,-5 3-177,2 3 0,-1 2-411,-1 5 0,2 0-59,-2 2 1,-1 0 955,-3 3 0,0 4 0,1 3 0,-3 0 0,-4 4 0,-4 3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11266 14562 8415,'5'-9'-869,"0"3"-19,-1-1 1494,-3 1-101,3 1 350,0-3-574,-3 3 1,4-4-47,-2 3 0,-1 1 87,4 2-326,1 2 1,5-6 96,1 3 0,0 1-147,-1 3 1,0 0 51,3 0 0,4 0 131,3 0 0,3 0-157,0 0 1,3 0 71,3 0 0,-1 0-10,4 0 1,-3 0-6,4 0 1,-2 0-3,1 0 0,-2 0-40,-4 0 1,3 1-20,0 3 0,-1-3-46,-5 2 0,-1 1 96,-3-1 1,-1 1 151,2-1 0,0-2-146,0 2 1,1-2 37,-1-1 1,1 0-43,5 0 0,-1 0 8,-2 0 0,5 0 45,-2 0 1,2 0-17,-2 0 0,-1 0 161,-2 0 1,2 0-149,-3 0 1,2 0 149,-1 0 1,-2 0-160,-5 0 0,4 3 21,0 1 1,3-1-39,-4-3 1,2 3-96,-1 0 0,1 0-30,2-3 1,4 0 91,-5 0 0,5 0 68,-4 0 0,2 0-48,1 0 0,3 0 70,0 0 0,0 0-28,-3 0 1,0 0 126,0 0 0,4-1-167,2-2 1,-2 1 12,-1-4 0,-1 2-118,1-2 1,1 3 138,2-3 0,0 4-132,-3-1 0,-2 2 104,2 1 0,1 0 44,-1 0 0,3 0-78,-3 0 0,1 3 134,-1 0 1,1 4-65,2-1 0,1 2 106,-4-2 1,5 2-92,-2-2 0,4 2 6,-1-2 0,3-2-106,-6-4 0,3 0 91,3 0 1,-2 0-102,-1 0 0,-1-3-100,-5 0 0,0-5-253,-3 2 0,-1 2-174,-2 1 0,-3 1-454,-3-1 0,-1 2 1001,-3-2 0,-1 6 0,-5 2 0</inkml:trace>
  <inkml:trace contextRef="#ctx0" brushRef="#br1">12979 11518 9703,'-3'-10'-764,"0"1"-592,1 0 1218,1-1 422,1 5 5,0 1 1,1 4-128,2 0 0,-1 5 115,4 4 0,-2 2-116,2 4 1,-3 2 73,3 5 1,-3 1-68,3 5 1,-3 1 50,4 2 1,-5 3-88,1 7 0,-2 1-410,-1 5 1,3 2 130,0 1 0,0 1 143,-3-2 1,0-5-172,0-1 0,-1-4 68,-2-5 0,2-5-49,-2-4 1,2-6 62,1 0 0,-3-8-588,0-5 260,0-4 1,2 3 420,-3-5 0,3-5 0,-3 0 0</inkml:trace>
  <inkml:trace contextRef="#ctx0" brushRef="#br1">12998 11639 9321,'-9'-22'-610,"-1"0"1,5 3 349,2 4 0,6 4 632,3-2 0,3 2 47,0-2 1,4 3 32,3-2 1,5 1-122,0 2 1,8-3-9,-1-1 0,3 4-348,0 3 1,-2 4 140,2-2 0,0 8-111,-3 2 1,-3 6 71,-9 4 0,-4 2-341,-6 4 0,-2 1 0,-4 2 1,-5 2-3,-4-3 1,-9 3 217,-7 1 0,-1 0 13,-2 0 0,-4-4-175,-3-2 0,2 0 201,-1 0 0,1-1-207,-1-6 1,6-1 97,6-5-702,3-4 820,4-1 0,6-1 0,5 4 0</inkml:trace>
  <inkml:trace contextRef="#ctx0" brushRef="#br1">13659 11676 13896,'-9'-5'-858,"4"-4"433,0 8 0,16 11 716,1 5 1,3 8-240,-6-4 1,1 0-37,3 6 1,-3-3-232,2 3 1,-1 0 220,-2 6 1,-1-1-1821,-1 5 1594,-3-1 0,-4 3 0,0 0 0</inkml:trace>
  <inkml:trace contextRef="#ctx0" brushRef="#br1">15521 11564 10234,'0'9'-164,"0"1"0,0 0 201,0 2 1,3 7-77,0 6 0,4 6 82,-4 3 0,1 7 34,-1 6 0,-1 0-469,4 2 0,-4-1 398,1-2 1,2-1-161,-2 1 1,1-8-183,-1 2 0,-2-8-297,2-1 0,-1-3-95,1-3 728,-2-2 0,3-8 0,-4 1 0,0-1 0</inkml:trace>
  <inkml:trace contextRef="#ctx0" brushRef="#br0">15493 11685 8538,'-4'-28'0,"3"3"-51,-2 1 1,4 3 173,5-1 0,1 6 222,9 0 0,-1 4-77,4-4 0,4 4-132,2-4 0,3 5 61,3-2 1,-1 3 28,4 1 0,-4 4-185,1 1 1,-6 8-242,-4 2 0,-2 6-13,-3 4 1,-4 1 137,-6 2 0,-3 4-34,-6 1 1,-7 0 44,-9 1 1,0 0 28,-6 3 1,0-3 64,-3 0 1,0-5 0,0 2 1,0-2-93,0-2 1,4-3-83,3-3 0,2-3-1353,4-2 823,1 1 673,9-7 0,1-1 0,4-5 0</inkml:trace>
  <inkml:trace contextRef="#ctx0" brushRef="#br1">16024 11676 13559,'6'-7'530,"0"-3"1,5-4-181,4 1 1,7 1-232,3 3 1,2 3 60,1 3 1,-4 2 200,1 1 1,-5 1-380,-1 2 0,-9 4-469,-7 5 0,-2 5 119,-1 7 1,-9 1 275,-7 6 0,-2 1 157,-7-1 0,0 2-273,-3-2 0,3-2 595,0 2 0,5-6 39,-2 0 0,5-7 39,2 0 1,8-5 60,0-1 0,6-2-285,4-4 1,7-2-246,5-4 1,8-3 123,5 0 0,2-5-364,7 2 0,-1-3 93,8-3 1,-2 4-1263,2-1 1,-3 6 1392,-4 0 0,4 2 0,-3 1 0,-5 0 0,-5 0 0</inkml:trace>
  <inkml:trace contextRef="#ctx0" brushRef="#br0">15084 13417 8332,'0'-5'-560,"0"0"744,0 1-65,4 3 0,2-3 209,6 4 1,-1 0-242,1 0 1,3 3-13,0 1 0,4-1-246,2-3 1,0 0 162,4 0 1,-1 0 7,1 0 0,1 4 0,-2 1 0</inkml:trace>
  <inkml:trace contextRef="#ctx0" brushRef="#br0">13352 13324 8514,'0'-6'127,"0"-1"1,0 4 452,0-3-218,4 4 0,0-3 169,2 2 0,3 2-309,-3-2 1,2 2 55,1 1 0,1 1-379,-1 2 1,3-1 185,1 4 1,-1-3-477,-3 3 0,4-1 51,-1 2 0,1 1-417,-4-2 757,4-2 0,2 9 0,4-3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12095" units="cm"/>
      <inkml:brushProperty name="height" value="0.12095" units="cm"/>
      <inkml:brushProperty name="color" value="#3165BB"/>
    </inkml:brush>
    <inkml:brush xml:id="br1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17579 2663 9368,'5'-14'268,"0"3"-236,-2-4 1,1 3-2,3 0 0,2 1 79,0 2 1,1 0 192,2-1 1,1 5-190,0 2 0,2 2-262,-2 1 1,6 0-14,0 0 1,3 0 194,0 0 1,2-3-74,7 0 0,3 0 47,3 3 1,1-3-236,2 0 0,2-1-59,1 0 0,5 3 87,-5-2 0,1 2 203,-7 1 1,-1 0-29,-2 0 0,3 3 58,-3 0 1,-1 2-77,1-2 1,-3-2 123,3 2 0,0 1-91,3-1 1,1 1-26,-1-1 0,-3-2 59,0 2 1,3-2 1,4-1 1,0 0 79,0 0 1,-2 0-7,4 0 0,0 0 92,0 0 1,0-3-154,-3 0 0,-1 0 124,5 3 0,-5 0-94,1 0 0,0 0-36,0 0 0,-1 3-12,5 0 0,-5 0-13,1-3 0,-1 4 53,-2-1 1,4 0-7,3-3 1,-3 0 105,0 0 1,1 0-112,1 0 1,4-1 267,3-2 0,-2 1-434,-21-1 0,-1-1 1,24 1 292,-24 0 1,0 0 0,24 1-89,-23 0 1,-1 1-1,21 0-118,0 1 0,-5 0 18,-4 0 1,0 0-93,2 0 0,-6 3 105,1 0 0,-5 3 36,-3-3 1,2 2-115,2-2 1,-5-2 83,2 2 1,-5-2-137,2-1 1,0 0-573,3 0 0,-5 0 699,-1 0 0,-2 0 0,-2 0 0,1 0 0,0 0 0</inkml:trace>
  <inkml:trace contextRef="#ctx0" brushRef="#br0">2868 8464 12731,'-4'-6'-1641,"3"-2"969,-3 2 366,3 2 1440,1 0-740,0 20 1,0 1-215,0 14 1,1 7 293,3 6 1,-2 6-693,1-21 0,0 1 1,0 4-1,0 1 274,1 4 0,1 0 0,1 2 1,1 1-316,-1 1 0,0 1 0,4 3 0,0 1 237,-1 1 1,0 1-1,0 0 1,0 0-93,-1-4 0,0 1 1,-1-3-1,0 1-167,1-2 0,0 1 0,0-3 0,0 0 117,-1-1 1,-1-2 0,-2-4 0,1-2-321,-2-3 0,0-2 0,0 18 26,3-1 1,-4-7 124,2-6 1,1-5 30,1-10 1,0-6 768,3-4-467,-1-4 0,5 2 0,-4-4 0</inkml:trace>
  <inkml:trace contextRef="#ctx0" brushRef="#br0">2933 8398 8619,'-8'-9'-435,"1"0"1,4-1 1172,6 1 0,12-1-140,10-3 0,4 3-643,8-2 1,1 1 32,6 2 0,4 1-272,-1 1 1,-21 4-1,2-1 326,0 3 0,0-1 1,-1-1-1,1 0-87,2 1 0,-1 1 0,1-2 0,0 0 29,0 1 1,-1 1-1,0-1 1,-1 0 26,0 2 1,0 0-1,21 0 216,0 0 1,-2 0-131,-7 0 0,1 1 302,-4 3 1,-8 1-147,-4 4 1,-5 2 27,-1 5 0,-5 0 69,-1 9 0,-3 0 162,0 3 1,-4 5-83,0 4 0,-4 6-297,1 6 1,-2 3-120,-1-24 0,0 0 1,0 1-1,0 1 92,0-1 1,0 1 0,0 3 0,0-1-243,0-1 1,0 0 0,0 1 0,0-1 105,0-1 1,0-1-1,0 0 1,0 0-72,0 2 1,0 0 0,0 0 0,0-1-2,0 1 0,0 0 0,0 0 0,0 0-12,0-2 0,0 0 0,2 0 0,-1-1 161,1 2 0,-1-1 0,2 1 0,1 0 159,-3 0 0,1-1 1,0-1-1,0-1 307,1 23 1,-1-3-144,4 0 0,-1 2-358,2-3 0,0-4 151,-4-8 0,3-1-197,-3 1 0,3 1-188,-2-4 0,-1-3-360,-3-3 1,0-4-13,0 0 0,0-5-1087,0-4 181,0-1 0,-6-6 918,-3-2 1,-5-2 581,-8-1 0,-6-4 0,-5-1 0</inkml:trace>
  <inkml:trace contextRef="#ctx0" brushRef="#br1">3566 10233 8173,'-22'1'0,"1"2"0,3-2 2116,6 2-1441,5-2 1,12-1-214,7 0 1,9 0 42,3 0 1,9 0-99,4 0 0,4-3-42,6 0 1,2-1-371,1 0 1,-23 4 0,1-1-275,0 0 0,0-1 0,24 1-163,-24 1 0,0 0 0,-1 2 0,0 0 219,1 1 0,0 1 0,2 0 0,0 0 0,1 1 0,-1-1 0</inkml:trace>
  <inkml:trace contextRef="#ctx0" brushRef="#br0">4693 9897 15201,'0'-9'-1510,"0"3"922,0 0 1,3 0-7,0-4 1,1 4 553,-1 0 0,-1 0 142,4-4 1,0 4 137,0 0 1,2 1-37,-2-2 1,-1-1 48,2 2 1,-2 1 178,1-1 0,1 2 212,-4-2 0,4 3 209,-4-3-539,4 4 0,-2-2-72,4 4-214,1 0 1,-1 0-108,0 0 0,1 0 124,-1 0 1,4 3-75,3 0 1,-2 3-151,2-3 1,0 0 51,6-3 0,-1 3-39,4 1 1,0-1 37,2-3 0,-2 0 92,0 0 0,-1 0 117,1 0 0,-1 0-31,-3 0 0,-1 1 54,2 2 0,-3-2 50,0 2 0,0-2-50,-1-1 1,1 0 60,-1 0 0,1 0-90,0 0 1,2 0-28,1 0 0,0 0 30,-4 0 1,5 0-6,2 0 1,-2 0 116,-1 0 1,1 0-76,2 0 1,-1 1-89,1 2 0,-3-1-76,2 4 1,1-4 28,3 2 1,-1 1-72,-2 1 1,2-1-15,-2 1 1,1 1-11,2 2 1,-1 0 7,-2 1 1,1-4 58,-4 0 1,3 0-28,-4 3 1,5-2 66,-1-1 0,-1-3 32,1 3 0,0-4 95,6 1 0,-4 1-73,4 0 0,-4-1 55,4-3 1,-2 3-90,-1 0 0,-1 1 57,-2-1 0,1 1-108,-4 2 1,3 3 30,0-3 1,-1 1-40,1-1 1,-3 3-32,2-3 1,1-1 41,3 1 0,0-4 95,0 1 0,0-2 64,0-1 1,1 0 31,2 0 0,-1-1-18,4-2 1,-3 1-22,3-4 0,-2 3 80,6-3 1,-6 4-211,5-1 1,-3 2 35,0 1 1,0 0-257,0 0 0,-4 0 157,5 0 0,-4 1-183,0 2 0,1 1-157,2 2 0,1 2 21,-4-1 1,3 1-172,-3 1 1,2 6 425,-5 3 0,-2 5 1,-7 5-1</inkml:trace>
  <inkml:trace contextRef="#ctx0" brushRef="#br0">4441 15512 13722,'5'-9'453,"4"-1"0,-3 1-451,2 0 266,6-1 0,-3 1-26,5 0 0,-1 4-55,4 1 0,-1 0-137,1 1 0,4 0 76,2 3 1,-1 0-109,4 0 1,-5 0-78,5 0 1,-2 3-117,2 0 1,1 0 89,2-3 1,-2 0-148,2 0 1,1 0 230,-1 0 0,4-3 56,-1 0 1,2 0-114,2 3 1,-4-3 176,0 0 1,-1 0-7,1 3 1,1 0 57,-4 0 0,5 3-36,-2 0 0,2 4-79,1-1 0,-3 3-137,0 0 0,1 3 49,2 1 1,-1-1 34,-2-2 0,1-2-104,-4-2 0,5-2 183,-2-4 1,1 0 13,-1 0 0,1-4 91,-4-2 1,1-6 105,-1 0 0,1-5-38,3 2 1,1 0 11,-2 0 1,-1 4-54,1-2 1,-4 3 40,1 1 0,-3 3-105,-3 3 1,1 2-103,-4 1 1,2-3-11,-2 0 1,0 0-100,-4 3 0,5 0-49,2 0 1,2 0 129,1 0 0,1 0-100,2 0 1,-1-3 29,4 0 1,-1-1 36,1 0 1,-1 3 77,-2-2 0,2 1-63,5-1 0,-1 2 341,0-2 1,0 2-252,1 1 0,2 0 1,0 0 1,7 3-74,-4 0 0,5 1-140,-5-1 0,4-2 19,3 3 1,-3 0-168,3-1 1,-3 3 55,0-3 1,1 1 151,1-1 1,-4-1 16,1 5 0,2-5-7,2 1 0,1 1 34,-24-2 0,-1-1 0,23 2 8,3-3 1,1 0 2,0 0 0,-25 0 0,0 0 4,1 0 1,1 0-1,-3 0 1,0 0 12,1 0 0,-1 0 0,24 0 16,2 0 1,-3 0-14,2 0 0,-3 0 119,1 0 1,-6 3-101,0 0 1,-3 1-6,5 0 0,-4 0-50,4 2 1,-1-1 17,1-2 0,-1-1-167,1 4 0,-5-3 167,2 0 0,0-2-188,-3-1 1,4 0 182,-4 0 1,0 0 66,-3 0 0,1 1 2,-1 2 1,0-1 10,0 4 1,1-3-67,-1 3 0,-2-2 16,2 2 1,1 0-75,8 3 1,-6 2-203,4 1 1,-1-2 57,1 3 0,2-3 165,4-1 0,-1 1-142,-23-5 0,0-1 1,24 2 6,-24-3 0,1 0 0,-1 0 1,1 1-114,1 0 0,-1 1 0,0-2 0,-1 0-207,1 0 0,-1 0 0,26 5 104,-26-3 1,0 2 381,2 0 0,-1 1 0,22 7 0,-23-7 0,1 0 0,0 0 0,-1 2 0,2 2 0,-1 0 0,1 2 0</inkml:trace>
  <inkml:trace contextRef="#ctx0" brushRef="#br0">7588 16564 14773,'6'-9'-249,"2"-4"374,-2 1 1,3-1 729,4 4 1,1-3-348,5-1 0,4-2-252,1 2 1,6 0-353,1 1 1,2 4 47,-2-1 0,-2 3 73,2 0 1,-2-2 48,-2 5 0,1 0-46,0 3 1,0-3-148,0 0 1,0 0-222,0 3 1,0 0 163,0 0 1,3 3 3,0 0 0,0 3-39,-3-3 1,0 1 131,0 0 0,0 0-94,0 2 1,0 2 77,0-2 0,1 3 67,2 0 0,-2-3 20,2 0 1,1 1 22,-1 2 1,3 0 6,-3 1 1,0-4 61,-3 0 0,0-1 160,0 1 0,0 2-135,0-5 0,-1 3 54,1-3 0,0 3 10,0-3 1,3 1-143,0 0 1,5-3 95,-2 2 1,-1-2 24,1-1 1,1 0-32,5 0 1,0-1-333,3-2 1,-2 2 180,2-3 1,0-1 108,4-1 1,-6 1-117,-3-1 1,-1-1 159,-3-2 1,2 0-86,1 0 1,-4 0 76,-6 3 0,1-1-22,-3 4 0,-1-1 2,1 0 1,-4 3 167,0-2 0,-4 5-163,-2 1 1,1 5 22,2-2 0,2-1-265,2 1 1,-1-1 79,3 2 0,-2 0-186,3-4 0,-1 1 143,1-1 0,1-2 31,-1 2 1,2 2-50,1-2 1,0 0 125,0-3 0,-3 0 121,0 0 1,3 0-10,3 0 0,4 0 25,-1 0 0,-1-1-12,1-2 0,3 1-53,4-5 0,-4 1 23,-3-3 0,-3 0 43,3-1 1,-1 2-25,2 2 1,-3-2-43,-4 5 0,-1-4 28,1 1 0,-3 1-14,0-1 0,-7 3-26,0 0 0,-2-1-12,-1 1 0,3 0-68,-3 3 1,-1 0-84,-2 0 0,0 3-74,0 0 0,2 6-40,1 0 1,0 0-76,-3 4 1,-1 0 93,5-1 0,-1 4-38,4-4 1,0 2 111,-1-2 0,5-1-8,2 1 0,5-5 221,1-1 0,7-4 45,-1 2 1,7-3-37,-1-1 1,3-1 252,0-3 0,1 0-365,-1-2 1,1-2 265,0 2 1,2-2 90,1 2 0,0-2-163,-4 2 1,1-2-19,-1 2 0,3-2-86,-3 2 0,2 2-33,-8 1 1,2-2-118,-2 2 1,-6 0 126,0 3 1,-1 0 115,-2 0 1,1 1-52,-5 2 1,0-1-125,-2 5 1,1-4 128,-4 3 1,1-1-193,-2 1 1,-1 2 341,2-5 0,-2 3-346,2-3 1,2 1 159,4-1 1,3-2-63,0 2 1,4-2 56,-1-1 0,7-3 68,2 0 0,-2-3-149,0 3 0,-2-3 117,1 3 0,0-1 52,3 4 1,-7 0 64,2 0 0,-7 1-121,0 3 1,-2 1-94,-1 4 0,-2-1-102,-1-1 0,-1 4-103,-2-2 1,-2 3-481,5-3 1,0 0 200,3 1 1,0-1-773,0 0 1,4 4 445,2-1 0,-2 5-1230,-1-2 2016,-2 3 0,1 0 0,0 3 0,-2 2 0,-1 2 0,-2-1 0</inkml:trace>
  <inkml:trace contextRef="#ctx0" brushRef="#br0">15074 16182 10946,'-18'0'0,"-4"1"-458,0 2 1,-4 3 166,2 3 1,-8 4 649,-2 3 1,-5 5-292,-1 0 1,-4 4 202,4-3 0,5-4-119,7-2 1,5-8 598,7 2-388,7-7-202,5 5 0,8-6-20,2 4 1,7-3-105,2 4 1,7 0 241,3 5 0,2 0-145,1 3 0,3 2-96,0 4 1,0-1-74,-3 2 0,-1 0-208,-3 0 1,5 3-349,-4-3 0,0-1 591,-6-2 0,-1 3 0,-1-3 0,-3-2 0,-1-4 0,-1 0 0</inkml:trace>
  <inkml:trace contextRef="#ctx0" brushRef="#br0">14944 16396 20287,'-5'-1'-1103,"2"-2"1,3-1 1496,3-2 1,6 2 25,7 4 1,5 0 832,4 0 0,6 1-511,3 2 0,7 2-325,2 4 1,-17-3 0,1 1-381,0-1 1,2 0 0,3 2 0,1 0 28,-1-2 1,1 0 0,0 1 0,0-1 172,-2-2 0,0 1 0,0 0 1,0-1-182,1 1 1,-1 0 0,-3-2 0,1 0-95,2 0 1,1 0 0,-3-2 0,-1 0 198,1 1 0,-2-1 0,24 1-293,-4 1 1,-7-1 101,-9 5 0,-2-2-610,-10 1 0,1 1-191,-4-4 0,-3 3-506,0-2 1,-7 3-379,-3-1 1574,-2 2 0,-1 2 0,0-1 0</inkml:trace>
  <inkml:trace contextRef="#ctx0" brushRef="#br0">19097 7439 13198,'0'-9'-1482,"0"0"1206,0 4 795,0-4-328,0 8 1,-1-3-335,-3 4 0,2 1 584,-4 2 0,-3 2 100,-4 5 1,-4 2-180,-2 1 0,0 4 87,-6 2 1,-3 0-53,-3 6 0,-4 0-141,0 3 0,-4 3 25,-1 0 1,0 4 335,6-1 0,-1-2-609,4 0 1,4-5-43,5-2 1,7-3-13,3-6 1,5 0-263,4-4 101,2 1 1,6-4-167,5 1 1,1-4 68,8 0 0,-2 0 129,8 3 0,1 0-30,5-3 1,-1 2-132,4-2 1,-1 2 26,1-2 1,2 2-139,-5-2 0,0 3 235,-3 0 0,-2 0 381,-1 1 0,-5-1-731,-5 0 0,-3 1 59,0-1 0,-2 1-1070,-4 3 1522,2-3 0,-7 8 1,3-4-1</inkml:trace>
  <inkml:trace contextRef="#ctx0" brushRef="#br0">18854 7849 18236,'-9'-4'-1218,"4"3"1,2-3 2194,6 4 1,6 0-927,7 0 0,5 0 44,0 0 0,5 0-96,-1 0 0,5 0 97,1 0 1,1 0 60,-1 0 0,3 0 76,7 0 0,0 0-96,2 0 1,3 0 35,-3 0 1,4-3 4,3 0 1,-3-1-27,3 4 0,-3-3 55,0 0 1,4 0-84,1 3 1,0-3-245,-25 1 1,-1 1 0,23-2 195,0 3 1,-22 1 0,0 1-62,-1-1 0,1 1 0,0 0 0,0-1 73,22-1 0,2 0-11,2 0 1,-25 0 0,1 0-11,23 0 0,-25 0 0,0 0 14,23 0 0,0 0-44,3 0 0,-26-1 1,-1-1-132,21-1 0,-3-1 220,-7 1 0,-4 2 41,-2-2 1,-3-2-79,-3 2 0,-2-1 86,-4 1 1,-1 1-58,1-4 0,3 3-152,-1-4 1,1 5-675,-3-1 0,-1 2 643,1 1 0,4 4 1,0 2-1</inkml:trace>
  <inkml:trace contextRef="#ctx0" brushRef="#br0">1555 8426 21956,'-4'-13'-3277,"0"-2"1638,-3-3 1,3-2 1086,4-2 1,2 6 1673,5-3 0,0 7-145,8-1 0,-1 3-227,4 1 1,-1 3-503,5-1 0,1 5-418,2-1 1,3 2 865,3 1 0,3 3-107,7 0 0,2 4-352,7-4 1,-2 1-117,-21-2 0,-1-1 1,3-1-1,1 1-211,4 1 0,0-1 1,0-1-1,0 0-236,3-1 1,0-1 0,-2 0 0,0-1 346,0-2 1,1 0 0,0 1 0,-1-1 153,3 0 1,-1 1 0,-4-1 0,0 0-29,-2 1 0,0-1 0,-3 1 0,0 0-64,22-2 0,-1-3 174,-5 3 1,-7 1-271,-3-1 1,-5 4 0,-4-1 0,-2 3-411,-5 3 0,-4 3-2739,-5 6 3162,-4 7 0,-5 9 0,0 5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12095" units="cm"/>
      <inkml:brushProperty name="height" value="0.12095" units="cm"/>
      <inkml:brushProperty name="color" value="#3165BB"/>
    </inkml:brush>
    <inkml:brush xml:id="br1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17113 10037 8179,'10'0'194,"-1"0"0,4-1 141,3-2 0,6-1-114,2-2 0,4-3 42,3 3 1,4 1-73,5-1 0,1 1-383,3-2 0,0 0 308,-3 4 1,-1-3-97,-3 3 0,-4 0 68,-2 3 0,-6 0-333,-3 0 1,-7 0-325,-2 0 1,-7 1 252,-3 2 0,-2-1-102,-1 4 1,-1 0 410,-2 4 0,-6 3 0,-6 1 0</inkml:trace>
  <inkml:trace contextRef="#ctx0" brushRef="#br0">17542 10065 17238,'-33'4'447,"2"-2"-400,6 4 1,1-2-323,2 2 1,1 3 177,-3 3 1,-1 2 298,-3-2 1,3-1-223,0 1 1,5 2-299,-2-2 0,3 0-44,4-2 1,1 2-501,5 1 1,4-1-670,2-3 1282,2 1 1,9-1-1,2 0 1</inkml:trace>
  <inkml:trace contextRef="#ctx0" brushRef="#br0">17476 10140 12792,'6'-10'-882,"2"1"825,-2 0 0,2 0 824,2 3 0,2 2 503,1 4-1586,-1 0 1,-3 6-169,1 0 1,-2 8-95,-2-5 0,2 3 100,-1-3 0,0 3-227,-1 1 1,2 3 588,-2 0 1,3 1 0,0 2 0</inkml:trace>
  <inkml:trace contextRef="#ctx0" brushRef="#br1">17430 10307 8520,'-5'0'-602,"-4"0"0,8 4 561,-2 2 0,3 4 219,3 2 0,-2 3-107,3 3 0,1 1 222,1 0 0,1 3-5,-1 3 0,3 2 16,-3 1 0,1 4-119,-1 2 0,2 2-66,-5 2 0,3-1-94,-3 0 1,0 0 151,-3 1 1,0 2-143,0 0 1,0 4 111,0-4 0,-4 4-53,-2-4 1,-3 5 38,0 2 0,0-2-277,0 2 0,-1 0 218,1-4 1,1 3 44,1 0 1,0-3-181,4-3 1,0-5 110,3-1 1,0-3-70,0 3 1,3-7 87,0 1 1,0-5-114,-3 2 0,3 0 149,0 3 0,1-1-129,-4 1 1,0-1 310,0-2 1,0 2-283,0-2 1,0 1-36,0-1 0,0 0 47,0-3 0,0 4 146,0-1 1,0 2-152,0 1 1,0 0 188,0 0 1,3-3-112,0 3 0,0-5 17,-3 5 0,3-3-26,0 0 0,0 2-3,-3-3 0,3-1-47,0-1 1,2 1 57,-2-2 1,-2 4-68,2-3 1,1 3 40,-1-4 1,1 2-193,-1-1 1,-2 1 65,2 2 0,2 0 56,-2-3 1,0 0-11,-3-4 1,0 3-10,0-2 1,0 0-36,0-6 0,0 2 40,0-2 0,0-1-425,0-2 1,0-1-55,0 0 1,0-3-248,0 1 1,0-4-323,0 3 136,0-4 933,0 2 0,-4 0 0,-2 1 0</inkml:trace>
  <inkml:trace contextRef="#ctx0" brushRef="#br0">17318 12802 9077,'-5'0'498,"1"6"104,4 3 1,5 4-132,4 6 1,5 4-36,4 2 0,1 1-111,0 2 1,2-1 27,1-2 0,3 1-124,-3-4 0,3-6 43,-4-6 0,1-5-218,-3-5 1,0-5 180,3-5 1,-2-3-844,1-6 0,-2 0 65,-4-3 1,0 2-828,-3-2 1384,-5 3 1,5 0 0,-7 1-1</inkml:trace>
  <inkml:trace contextRef="#ctx0" brushRef="#br1">17132 13166 9833,'8'-10'635,"5"4"-200,11 0 1,8 4 56,11-1 0,6-1-805,-20 2 1,1 0 0,0 1 0,1-1 489,1 2 1,1 0 0,-3 0 0,1 0-31,-2 0 1,1 0 0,-3 0-1,1 0 35,21 0 0,-4 0-423,-11 0 1,-3 0-174,-6 0 1,-4 4-2242,-5 3 2655,-3 1 0,-3 1 0,-1 1 0</inkml:trace>
  <inkml:trace contextRef="#ctx0" brushRef="#br0">14255 11089 13595,'0'10'-1532,"0"3"1382,0 3 1,3 5 61,0 4 1,3 7 136,-3 5 0,1 6-396,-4 6 0,0 2 486,0 2 1,3-1-27,0-3 1,0 0-469,-3 4 1,0-9 130,0 0 1,0-5-63,0-2 0,0-4 95,0-2 1,0-6-188,0-3 1,4-8-395,2-4 772,-2-5 0,9-1 0,-3 1 0</inkml:trace>
  <inkml:trace contextRef="#ctx0" brushRef="#br0">14525 11480 10844,'-8'-17'-601,"1"1"1,0 0 21,4 3 511,-4 1-709,6 7 714,-3 0 0,4 7 194,0 1 1,0 2 235,0 4 1,-1 4-211,-2-1 0,2 8-45,-3-2 0,0 7 20,1 0 0,0-1-171,3 0 0,0 0 150,0 1 1,3-2-187,0-5 1,8 0-4,-2-2 1,6-4 113,1-6 1,2-2-141,0-4 0,1-7 200,-1-2 0,1-10-68,0 1 1,-2-6 37,-1 2 0,-6-4-28,-4 1 0,-4-1-20,1 2 1,-3 1 19,-3 4 0,-5 5-212,-4 1 1,-4 4 105,4 3 1,-4 2-279,4 4 1,-1 0-120,4 0-49,4 4 514,1 1 1,5 3-16,2-1 0,5-3 20,5-4 1,3 0 200,0 0 0,1-1 150,2-2 1,0-3-86,-1-3 0,1 1 37,-1 2 1,1-2-94,0 5 1,-5 0-225,-1 3 259,-3 0 0,-2 7-197,-2 3 1,-2 2-62,-4 0 0,0 2-3,0 1 1,0 3-10,0-2 1,0 0-29,0 0 1,0 0-25,0-3 1,0 2 65,0-2 0,0-1-174,0-3 1,2 1 180,1-1 0,-2-3-50,2 0 1,-1-4 20,1 1 0,-1-2 77,4-1 1,-1-5-190,2-4 1,1-1 102,-2-6 1,2 1-62,2-4 1,-1 2 104,0-1 1,1 4 133,-1-4 1,3 2 35,1 1 1,2-2 181,-2 5 0,2 0-85,-2 6 0,-1-1-209,-3 4 1,1 0 21,-1 3 0,-4 4-104,-2 2 0,1 5-259,-1 2 0,1 3 176,-4 0 0,0 2-466,0 0 1,1 1 1,2-1 1,-1-2-179,4-1 1,0 0-271,4 0 951,3-1 0,-3-5 0,4 0 0</inkml:trace>
  <inkml:trace contextRef="#ctx0" brushRef="#br0">15400 11443 10844,'-9'-19'-1053,"0"2"367,-1 1 1,1 6 447,0 4 0,-4 4 529,1-1 1,-4 6-60,4 3 1,-4 2 286,4 1 0,-3 1-148,6-1 1,-1 0-250,7 1 0,0 0 10,3 2 1,1-1-216,2 1 1,3 2-51,6-2 1,0 1 96,3-4 1,1 0-336,2 0 0,1-2 72,0-1 1,-1-4-59,1 1 0,-2-2-4,-1-1 1,2-3 245,-3 0 1,-2-4 155,0 0 1,-3-4 93,0-1 0,-5-4-85,-2 4 0,-2-4-55,-1 4 0,0-1-219,0 4 1,-4 0 105,-2-1 1,0 5 294,0 2 1,3 2 46,-3 1 1,1 2 11,-2 4 0,0 2 110,4 7 1,-3 2-38,3 4 1,0 3-162,3 4 0,0 4 36,0 2 0,0 4-339,0 2 0,4 2 142,2 5 1,2-1-199,2 1 1,-2 0-66,-2-1 1,2-3 164,-1-3 1,-3-5 38,-1-1 1,-3-3 55,-3 3 1,-2-5 234,-5-1 0,0-1-89,-3-5 1,2-3 123,-4-4 0,-1-5-39,-3 0 1,2-5-80,1-5 1,-1-1 121,1-2 1,-1-3-316,-2-7 0,5-2-21,1-7 1,3-2-51,0-4 0,5 0 228,2 0 1,4 0-160,5 0 0,2 3 54,7-3 0,4 5 30,3-5 1,7 6 49,-2 0 1,11 2-301,-1-2 1,6 6 25,1-3 199,-3 11 0,7-6 0,-3 7 0,1 1 0,-1 7 0,-1 7 0</inkml:trace>
  <inkml:trace contextRef="#ctx0" brushRef="#br0">14590 12877 15337,'-5'-4'-1639,"1"-1"1,4-2 1018,0 1 0,0 3 255,0-3 0,0 3 87,0-3 1,0 2 186,0-2 0,0 3 171,0-3-129,0 0-305,0-4 0,-4 2 314,-3 2 0,-1 2 20,-1 4 1,-1 5 188,-3 4 0,2 6 22,-5 6 1,4 3-19,-4 4 0,5 1-4,-2 2 0,7-1-162,3 4 0,2-2 47,1-1 0,5-2-100,5-10 0,6-2 36,6-8 0,5-5-117,1-4 1,0-12 169,3-10 0,2-8-454,1-4 1,-5-7 394,-1-2 1,-3-4 11,-13 23 0,0-1 0,0 1 0,-1-1-56,-1-1 1,-1-1-1,4-23 111,-3 0 0,-5 1-86,-5 9 1,-1 2-92,-2 7 1,-4 5 93,-5 10 0,2 7-228,-3 6 636,3-2 0,2 8 109,1 0 0,0 5-103,4 5 1,-1 5 157,1 7 1,2 2-322,-2 1 0,2 7-129,1 2 1,0 6 135,0-3 1,0 0-709,0-2 1,1-1 79,2 0 0,2-1-350,4-1 0,4-4 179,-1-7 0,5-1-14,-2-4 0,2-5 476,-2-1 111,3-7 0,-6-2 0,1-4 0,-5 0 0</inkml:trace>
  <inkml:trace contextRef="#ctx0" brushRef="#br0">14981 13035 11457,'1'-5'-507,"2"2"793,-2-2 0,8 4 93,-3-2 1,2 2-200,1 1 1,4 0 55,-1 0 1,5 0-276,-2 0 1,4-1 77,3-3 0,-3-1-96,3-4 1,-3 0 173,-4-1 1,2-2-224,-5-1 1,-4-2-278,-4 3 1,-3-4 109,-1 4 1,-6-1-77,-3 4 1,-4 0 179,-6-1 1,0 5 88,1 2 1,-4 2-80,0 1 1,1 5 483,2 4 1,1 2 15,3 4 0,1 2-11,5 5 0,1-2-176,2 5 0,6-4 50,6 1 0,6 0-559,4 0 0,5-1 131,4-6 1,6-1-511,3-5 1,4-1-91,2-2 481,-2-1 0,8-5 0,-4 0 0</inkml:trace>
  <inkml:trace contextRef="#ctx0" brushRef="#br1">15493 12598 8523,'-6'1'-21,"0"2"1,4 2 228,-1 4 0,2 6-90,1 3 1,0 6 38,0 7 1,0 3 156,0 7 0,0-2-453,0 4 0,0-3-69,0 0 0,0-2-332,0 0 1,4-2 67,2-2 0,-1-3 472,1-6 0,1-2 0,2-5 0</inkml:trace>
  <inkml:trace contextRef="#ctx0" brushRef="#br1">15801 12961 8494,'-6'-15'-46,"3"3"0,2 1 237,1 2 1,0 0-109,0 0 0,0-1-80,0 1-106,0 0 1,-3-1 162,0 1 1,-4 4 13,1 2 1,0 2-129,0 1 0,0 2 129,-3 4 0,-4 1 89,1 9 0,0-1-128,6 4 0,-1-1-150,4 1 0,0 3-5,3 0 0,1-2-120,2-4 0,3-3 151,7-3 0,-2-2-64,4-2 1,2-3-152,5-6 1,-2-2 32,5-4 1,-4-5 151,1-1 1,-4 0-41,-2 0 0,-3 3 429,-3 0 1,-2 4 420,-2 2-290,-2 4 0,-8-1-158,-2 6 1,-2 3-90,-2 7 0,1 1-330,0 5 1,0 0 163,3-1 1,2 1-586,4-1 0,0-2 82,0-1 514,4-3 0,5 5 0,6-2 0</inkml:trace>
  <inkml:trace contextRef="#ctx0" brushRef="#br1">16126 12849 8494,'-6'-15'82,"0"3"0,3 3 530,-3 3-380,4-3 0,-6 9-141,5 0 1,-1 8-123,1 4 0,1 4 75,-4 0 1,4 5-128,-1 0 0,3 1 162,3-3 1,2 2-348,4 1 0,0-1 69,1-6 1,3-1 39,3-5 1,1-1-8,2-1 0,1-4-118,1-6 1,-1-4 11,2-5 1,-1-3 146,-2-7 0,1 1 148,-8-4 0,-3 5-148,-2-2 1,-5 0 295,1 4 0,-3-2-68,-3 7 1,-2 5 82,-5 5 0,3 2-37,-2 1 1,5 2 222,-6 4 1,3 5-24,-2 7 1,4 2-148,1 2 1,3 2 55,1 8 0,1-2-68,3 4 0,1 3-43,4 3 0,-3 4-298,0-4 0,1 5 81,2-2 1,-1 5 109,-2-2 1,-1-2-168,-5-10 0,0 1 289,0-4 1,-1-1-101,-3-5 0,-1-2 83,-4-5 0,0-3-71,-1-3 0,0-3 127,-2-2 0,0-3-78,-3-4 0,0-1 271,0-2 1,-2-7-320,5-5 0,-1-4-20,4-3 1,1 2-136,1-5 1,0-3 91,4-3 1,1 1-194,5 5 1,2-2 134,5 2 1,3 3-69,3 0 0,5 2-34,4 2 1,3 2-85,3 1 0,-2 4-143,2 2 1,2 4-970,1 5 1201,-2 4 1,9 1 0,-3 4 0</inkml:trace>
  <inkml:trace contextRef="#ctx0" brushRef="#br1">16760 13482 8429,'-5'-10'387,"-1"-3"1,-1 3-1657,1-2 1269,2 5 0,4 7 0,0 6 0</inkml:trace>
  <inkml:trace contextRef="#ctx0" brushRef="#br0">12979 9683 23300,'-9'0'-122,"0"0"24,-1 0 1,1-3 1501,0 0 0,3-1-2194,-1 1 1,4 2-212,-3-2 470,0-2 0,-3 3 286,-1-1 0,1 1-154,0-1 0,-4 2-48,1-2 0,-8 2 271,1 1 1,-5 0 288,-1 0 1,-7 0 323,-5 0 1,-1 0-134,-2 0 1,2 0 197,0 0 0,4 1-237,0 2 1,4-2-55,-1 2 1,6-2 9,4-1 1,1 0-232,1 0 0,2 0 48,1 0 1,3 0-16,3 0 1,1-4-413,0-2 0,-1-2-103,1-2 1,0 1-217,0 0 0,-1-1 75,1 1 0,0-3-119,-1-1 0,1 0 37,0 0 0,2 3-132,1-2 1,0-2 34,-3 2 1,3-1 371,-1 4 0,2-3 86,-1-1 1,-1-2 76,4 2 0,-1 0 224,4 1 1,0 1 199,0-1 0,2 1 213,1 2 0,2 0 404,4-1 0,0 1 93,1 0 1,3 0 170,3-1 1,-2 1 82,2 0 0,-1-2-73,4-1 1,-4 2-217,1-3 1,-2 3 33,2 0 0,0 0-317,-3-2 0,2 4-93,-2-1 1,-1 2-319,-3-2 0,1 2-78,-1 1 0,0 3 68,1-3 0,-1 3 23,0-3 0,1 3-69,-1 0 1,1 1-92,3-1 1,-3 2 18,3-2 0,1 1-87,2-1 1,-2 1 124,2-4 0,-1 0 27,4 0 1,2-2-133,1 2 1,0-3 100,-4 0 1,1 1 69,0 2 0,-1-2-73,1 5 1,-4 0-101,1 3 0,-4 0-89,4 0 1,-4 1-153,4 2 0,-5-1-212,2 5 0,-2-2-63,1 1 0,0 2-105,3-2 0,-3 0 102,0 0 1,-1-3 136,2 3 0,-3-1 37,3 2 0,-2 0-407,1-4 621,-1 4 0,5-2 120,-3 5 0,-2-4-34,-5 0 1,3-3 364,-3 3-783,2-4 421,1 7 0,0-4-126,-3 4 1,2-1 101,-2-1 0,0 1-196,0-2 1,-4 6-10,1 0 1,1 3 91,-1-2 1,0 2-51,-3-2 1,0 2 381,0-2 0,3 2-367,1-2 1,-1 2 313,-3-2 1,0-1 91,0-3 1,0 1 72,0-1 1,0 0 15,0 1 1,-3-1 211,-1 0 1,-3 1 176,1-1 1,-2-3 124,-2 0 1,1 0 147,0 4 0,-1-1-237,1 0 0,-1 1 44,-3-1 1,2 0 53,-5 1 1,2 2-8,-2 0 1,-1 1-156,1-4 0,-1 0-97,-2 1 1,1-2-357,-1-2 0,1 2-9,3-5 1,-3 1 38,3-1 0,0-2-423,0 2 1,2-2-279,-2-1 1,-1 0-297,-2 0 0,-1 0 821,0 0 1,-3 8 0,-2 3 0</inkml:trace>
  <inkml:trace contextRef="#ctx0" brushRef="#br0">24348 12542 22133,'-6'0'1595,"-1"0"-582,5 0 390,-2 0-487,4 0-458,13 0 1,-5 0-10,11 0 0,0 0-69,3 0 1,4 0-197,-1 0 0,-2 0 244,2 0 0,0 0-699,3 0 1,-4 0-225,-2 0 1,-3 0-527,0 0 0,-2 0-677,-1 0-1361,-3 0 3257,-3-4 0,-1-2 1,0-3-1</inkml:trace>
  <inkml:trace contextRef="#ctx0" brushRef="#br0">24627 12393 23537,'-9'0'0,"3"-3"-927,-1 0 1,5-2-292,-1 2 0,6 2 2620,4-2 0,2 2-739,3 1 1,0 0-123,3 0 1,1 1-184,2 2 0,-2 2-405,-1 5 1,0-1-525,0 0 0,3 4 519,-2-1 0,-3 2 96,-1-2 1,-1-2-1460,-2 3 1,0-2 326,1 2 0,-5-6 27,-2 2 0,-4-2 641,-5 3 0,-2-2 685,-7-2 0,-4 2 318,-2-1 0,-4 4-625,3 1 558,-4 1 0,2 4 0,-4 3 0</inkml:trace>
  <inkml:trace contextRef="#ctx0" brushRef="#br0">11490 8361 25093,'-6'-9'-3277,"2"0"1638,4-1 1,0 1-1,0 0 1,0 2 1176,0 1 1,0 3 218,0-3 61,0 4 20,4-6-1116,-3 6 2047,4-2 0,-4 8-701,2 3 0,-2 1-176,2 1 0,-2 5 143,-1 1 0,-1 4-38,-2 3 0,1 2 148,-5 7 0,4 6-27,-3 3 1,1 6-466,-1 0 0,2-19 0,0 0 172,0 2 1,1 1-1,0 0 1,-1 1 352,1-3 1,0 0 0,-1 0 0,1 0-35,0 18 1,-4 1 23,4-10 1,-3 3-57,3-9 0,-3 1-118,3-10 1,-2 0 78,2-4 1,1 0-114,-4-2 0,3-3 158,-3-4 0,4-2 152,-1-1 0,-2-3-160,2 3 1,-1-4 520,1 1 0,1-2-554,-4-1 1,3 3 286,-3 1 1,-1-1-1,-2-3 1</inkml:trace>
  <inkml:trace contextRef="#ctx0" brushRef="#br0">11154 9069 23711,'0'-10'-1639,"0"1"1,0 0-1172,0 0 2361,0 3 734,5 2 0,0 8-287,4 3 1,0 2-85,1 3 0,2 3 46,0 3 1,4 4-529,-4 0 1,4 4 351,-4-1 1,4 1 13,-4 2 1,4-3-23,-4 0 0,4-4-163,-4 0 0,4-4 386,-4-1 1,4-8 355,-4 1 0,-3-6 243,-2 0 0,-2-3 724,1-3 0,1 0-302,-4-6 1,3 1-504,-2-8 1,3 0-244,-1-2 1,2-1-295,2 1 0,2-2 169,0-2 1,4 3-179,-4-3 227,5 6 1,-3 3-1,5 4 1</inkml:trace>
  <inkml:trace contextRef="#ctx0" brushRef="#br0">11024 9702 22639,'13'0'22,"3"0"1,7 0 223,5 0 0,5 0 41,7 0 1,4 1-108,5 2 0,-1-2 3,2 2 0,-3 1 1303,0-1 1,-5 2-1341,-2-2 1,-6-2-11,-7 2 0,-1-2-19,-7-1 0,1 0-33,-8 0 0,0 0-71,-2 0-188,-5 0 0,2 1-468,-4 2-125,0-2 0,-3 4-2058,0-2 2472,0 2 0,0 5 1,0-1-1</inkml:trace>
  <inkml:trace contextRef="#ctx0" brushRef="#br0">11741 9599 23826,'0'-9'-2162,"0"0"1120,0 0 1,1 2 1230,2 1 0,-1 5 686,4 1 0,4 5-1143,2 8 0,2-3 127,-2 2 0,-1-1 210,5-2 1,-1 0-506,4 1 1,1-4 1047,1 0 0,-4 0-498,2 4 1,-6-1-452,3 0 0,-8 1-810,1-1 1,-6 0 399,0 1 0,-4 3 646,-5 2 1,-6 1 73,-13 3 0,-6-2 158,-13 8 1,-3-2-364,20-9 0,-2 0 0,-5 0 0,0 2 0,-2 2 0,0 1 0</inkml:trace>
  <inkml:trace contextRef="#ctx0" brushRef="#br0">24264 10084 17001,'-9'0'-1432,"3"3"2118,-1 0 1,4 0-600,-3-3 1,3 0 188,-3 0-14,0 4-165,-4-3 1,1 3-69,0-4 1,2 0-240,1 0 1,0 0 132,-3 0 1,2 0-218,1 0 0,-1 0-73,-5 0 1,1-1 265,-1-2 1,1-1-312,2-2 1,-1-2-61,-3 1 1,3-4-207,-2-1 0,1-4 204,2 4 1,3-5 302,0 2 1,0-3 34,0-1 0,2 1 54,4-1 0,0 0 255,0 1 1,1-1 39,2 1 1,2 0 247,5 2 0,0-1 49,2 1 1,2 0 25,1 0 0,3 2-191,-2 1 1,4 3-101,2-2 0,0 1-75,-4 2 1,-2 1-46,-1 1 1,0 0-16,0 4 0,-1 0-220,-5 3 1,0 0 89,1 0 0,-4 4-460,0 2 1,-1 3 322,1 0 0,0 1 82,-3 3 0,-1-2-16,4 5 1,-3-4-55,3 4 0,-3-4 35,4 3 1,-2-2-104,1 2 1,1-3 192,-4 0 0,4 2 83,-4-2 0,3 2 11,-3-2 0,0-1 59,-3 5 0,0-5 47,0 2 1,-1 0 67,-2 0 1,-2 2 134,-5-3 1,1 1 290,0-4 0,-1 2-65,-3 1 0,3-2-132,-3 3 0,2-6-246,-1-1 0,-2 0 75,-1 4 0,-2-4-358,5 0 0,-4-3-102,4 3 1,-1-4-188,4 2 1,0-3 3,-1-1 0,1 0 163,0 0 1,-1-5 0,1 0 0</inkml:trace>
  <inkml:trace contextRef="#ctx0" brushRef="#br0">24860 9106 19608,'0'7'240,"0"3"1,1-2-712,2 7 0,-2-2 316,2 2 1,-2 4 207,-1 3 0,0 4 94,0-2 0,0 3 3,0 1 1,-4-1 75,-2-2 1,-5 4-74,-2-4 1,-2 1 218,2-5 0,-3-4 139,0 1 1,-1-2 6,-2-1 0,3-1-460,1-5 0,2-3-381,-2 1 1,3-4 195,-4 3 1,5-4-948,-2 1 29,3-2 805,1-1 0,-1-4 1,1-1-1</inkml:trace>
  <inkml:trace contextRef="#ctx0" brushRef="#br0">24627 9357 18226,'-4'-5'-1639,"3"-3"1,-3 3 1351,4-5 1518,0 5 0,-1 1-665,-2 4-3,2 0 0,-8 4 393,3 3 0,1 4-352,-1 1 1,0 6-356,-4 1 0,1 0 252,0 6 0,3-4 254,-1 0 0,4 2-699,-3-1 1,4 0 206,-1-4 0,2-2-223,1-1 0,3-3-508,0 0 1,4-5-164,-1 0 0,4-5 420,2 1 1,-1-2 352,1-1 0,1 0-169,0 0 1,2 3-33,-2 0 1,3 0-43,0-3 1,-2 3 96,2 0 1,-4 1-111,4-1 0,-4 0 365,4 3 0,-5-3-551,1 3 1,-1-3-471,-2 3 1,0-3-564,1 4 1,-1-4-1945,0 3 3086,-3-4 1,6 6-1,-2-2 1</inkml:trace>
  <inkml:trace contextRef="#ctx0" brushRef="#br0">14274 17635 12112,'6'-3'1203,"0"0"-798,0-1 0,3 4-142,1 0 1,2 0-139,1 0 1,2 1 9,-2 3 0,3-3-53,0 2 1,4-2-172,2-1 1,4 0 31,-1 0 0,1 0-46,-2 0 1,3 0-26,-2 0 0,1 0 177,-1 0 0,2 3-279,-2 0 1,-2 3 156,2-3 0,0 3 148,3-2 0,0 3-19,0-1 1,1-1 25,2 1 1,2-2 84,4 2 0,0-4-111,1 1 0,0-2-156,2-1 0,0 0 250,3 0 0,-1 0-33,2 0 0,-2-1 78,-1-2 0,-2 2 22,4-2 0,-3-1-79,0 0 1,-2 1-26,0 3 0,-1 0-48,0 0 1,0 0 31,1 0 0,-4 0-50,0 0 0,-3 0 56,3 0 0,-1 0-89,1 0 1,-1 1 11,-2 2 1,0-2-17,7 3 0,-6 0-50,5-1 0,1 3-127,3-3 0,3 0 100,0-3 0,0 0 109,0 0 0,1 0-325,-2 0 0,7 0 297,3 0 1,-2 0-161,-2 0 1,-1-3 154,-2 0 1,5-3 1,-25 4 1,1 1-1,25-5-115,-26 4 1,0 0 0,24-1 74,3 3 0,-4 0 70,4 0 0,-4 0-68,0 0 0,-2 0-75,-4 0 1,2 3 75,-5 1 1,1 0 17,-4-1 0,0-1-34,0 4 1,5-3 2,1 3 0,-1 0 10,-2 0 1,-1 1 10,2-4 0,-3 4 5,2 0 0,-2-2-23,0 1 1,-2-3 118,-2 3 0,2-3-84,-2 4 1,2-4 2,-2 3 1,2-4 105,-2 1 1,3 1 16,4-1 1,-2 3-109,4-2 0,-2-1 24,2-3 1,1 1 69,2 2 0,-2-2-75,-1 2 0,-4-2 138,2-1 1,1 0-121,2 0 1,-3 1 60,-1 2 0,-1-2 9,-2 2 1,0-2 149,0-1 0,0 0-130,-3 0 0,1 0 189,-4 0 0,4 0-131,-1 0 1,-1 0-87,2 0 0,-4 1 37,3 2 0,-1-1-1,1 5 0,-1-4-189,-2 3 1,-1-3 2,4 3 0,-1 1-66,1 2 0,-1-3-11,-6 0 1,5-1-141,-1 2 1,0 0 205,-3-4 0,-4 0-63,1-3 1,-3 0-8,3 0 1,-4 0-235,4 0 1,-4 0 328,1 0 1,-3-4-243,0-2 0,0 1 113,-1-2 0,0 2 141,-3-1 0,3-2 1,-4 3-1</inkml:trace>
  <inkml:trace contextRef="#ctx0" brushRef="#br0">12346 9776 12582,'-9'0'-469,"0"0"0,3-1 542,3-2-268,2 2 643,1-3-386,-4 4 1,2 1 237,-4 2 0,0-1-194,-4 4 1,-2 2 3,-1 4 1,-3-2-82,0 3 0,-4 1 160,-2 2 0,-4 2-87,1 0 1,-1 0 190,2-3 1,-2 3-5,4-3 0,0 3-232,4 1 1,0-4 1,3 1 1,1-4-99,5 4 1,0-1 57,-1 4 0,1-4-78,0 1 0,2-1 45,1 4 1,1 3-221,-1-1 1,-2 1 121,1-3 1,2 2-9,-1 1 0,3 0-2,-3-4 1,4 1-3,-2 0 1,3-2 40,1-1 1,0 1-3,0-1 0,4-3 48,-1 0 0,4-3-1,-1-1 0,5 1 216,2-1 1,0 0-150,0 1 1,-2-1 19,5 0 1,-2-3 37,2 1 0,1-1 6,-1 3 0,-2-3 82,2 1 1,-1-2 24,4 1 1,-4 1-68,1-4 0,-2 4-36,2-4 0,1 3-77,-1-3 0,-2 1 46,2-1 0,0-2-18,2 2 1,1-3 61,-1-3 0,4 2-14,0-2 0,0-2 63,-4-1 1,1 1-39,-1-2 0,1 4 86,0-3 1,-2 1-68,-1-1 0,1-2 60,-1 5 1,-3-3-108,0 3 0,-3-1-35,-1 1 1,1 1-214,-1-5-184,0 5 1,0-3-424,-3 2 542,2 2 1,-6-3-543,4 4 0,-3-3-408,4 0 1143,-5 0 1,6-1-1,-3-2 1</inkml:trace>
  <inkml:trace contextRef="#ctx0" brushRef="#br0">12449 10354 16460,'-10'-14'-3069,"2"4"2069,2-3 387,2 7 712,4 2 0,1 4 528,2 0 1,2 0 8,4 0 0,5 0-317,1 0 0,3 1-286,0 2 1,4-1 156,0 5 1,4-4 103,-1 3 0,-2-1-120,2 1 0,-3 2 156,3-1 0,-5 1-572,2 1 1,-6 1 36,-4-1 0,-3 0-168,-2 1 0,-3-1 170,-4 0 1,-5 4 153,-5-1 0,-7 5 25,-8-2 1,-2 3 128,-1 0 0,-1 1-234,-2 0 1,2 0 84,-2 3 1,2 1-747,1 1 1,0 3 414,0-2 375,5 6 0,-3-4 0,4 4 0,3 2 0,6 2 0,5 3 0</inkml:trace>
  <inkml:trace contextRef="#ctx0" brushRef="#br0">10233 9972 21587,'0'-15'-1639,"0"3"1,0 2-919,0 0 2376,0 5-409,0 1 486,0 12 1,-5-1 508,-1 5 1,-2 2 2,-1 2 1,-1 3-492,1 2 1,0 0 385,-1 4 1,1 1 54,0 5 0,-4 2-303,1 4 1,-4 3-71,4 1 1,0 3 14,2 0 0,2 0-415,2 0 1,-1-7-226,4-6 0,-1-6-319,4-4 1,1-3 214,3-6 0,-2-3-996,4-9 1927,0 0 1,7-9 0,2-1 0</inkml:trace>
  <inkml:trace contextRef="#ctx0" brushRef="#br0">10270 10018 20055,'-9'0'-864,"3"-4"0,2 5 1183,4 2 0,1 10-726,2 9 0,4 7-304,5-1 0,-1 5 290,5-2 1,-4 1 167,4-1 0,-1-2 161,4 2 0,-1 1-1017,-3-1 1,2-1 411,-5-5 1,0 1-295,-2-5 1,-2 4 394,-2-3 1,-3-1 724,-6-6 0,-6 3 1,-6-4-1</inkml:trace>
  <inkml:trace contextRef="#ctx0" brushRef="#br0">10149 10447 19080,'0'-18'-3010,"1"7"3022,2-5 0,2 5 218,4 2 0,6 3 311,4 3 1,-1 2-766,4 1 1,1 3-268,-2 0 421,5 5 0,-2 1 1,4 6-1</inkml:trace>
  <inkml:trace contextRef="#ctx0" brushRef="#br0">10745 10344 16148,'-10'-3'-1559,"1"0"0,-1-3 1925,-3 3 0,3 1 459,-2 5 0,0 2-693,0 4 1,1 2-195,-1 1 0,2-2 178,0 3 0,5 0-296,2 0 1,2 2-28,1-2 1,2 3-184,4 0 0,5-2 210,7 2 1,2-5-225,2 2 0,1-3-152,5-1 0,3-1 500,0-1 0,5-3 1,-3-4-1</inkml:trace>
  <inkml:trace contextRef="#ctx0" brushRef="#br0">11117 9897 9075,'0'-12'-78,"0"0"0,0-1-170,0 4 333,0 0 12,0 3 162,0 2 1,0 6 34,0 5 1,0 0-75,0 8 0,0 2-1,0 5 1,0 1-140,0 5 1,0 4 135,0 3 0,-1 2-430,-2 3 1,2 4 132,-2 5 1,-1 0-221,2-23 1,1 1 0,-2 21 285,3 2 0,0-6-142,0 0 1,0-7 132,0-3 0,0-3 36,0-9 0,0-3-43,0-4 42,0-8 153,0 2 0,-2-9-127,-1 0 1,1-6 314,-4-3 1,4-1-317,-1-6 0,2 0 10,1-6 1,0-2-55,0-4 1,0 0-97,0 0 1,1 0 31,2 1 1,1-1-732,2 0 1,6 3 417,-3 0 1,4 4 405,-1 0 1,2 2 292,5 3 0,0 4-122,-1 6 0,2 2 154,2 4 0,-3 2-83,3 4 1,-3 1-49,-4 9 1,2-1-66,-5 4 0,-3-1-20,-2 1 1,-6 3-153,-1 0 0,-4 0 80,-6 0 0,-3-2-30,-3 1 0,-1-5 61,-2-4 1,0-1 17,1-2 0,-1-1-102,1-1 0,3-3 90,3-4 0,-2-1-180,2-2 0,3 0 143,2-3 1,5 0-120,-1-3 1,2-1 68,1 1 0,1 3-5,2 0 1,6 4 41,3-2 1,3 3-4,-2 1 0,3 1-33,0 3 0,3 1 23,2 4 1,-1 5 11,2 1 0,0 7 85,0 3-434,4 6 0,-2 6 0,4 5 0</inkml:trace>
  <inkml:trace contextRef="#ctx0" brushRef="#br0">11629 10838 17173,'0'-20'164,"0"-2"1,0 3 282,0-3 1,1 11 25,2 4-331,-2 5 1,7 4-738,-5 5 1,-1 3 590,-5 9 0,-2-1 0,-5 1 1</inkml:trace>
  <inkml:trace contextRef="#ctx0" brushRef="#br0">13827 9711 23890,'0'-9'-1639,"0"4"1,1-3 404,2 5 1,2 0 2517,4 3 1,5 0-655,1 0 1,4 1-243,3 2 1,2-2 7,7 3 0,3 0-84,3-1 1,0 3-246,0-3 1,4 3 579,-1-3 1,4 4-318,0-4 1,-3 3-525,0-3 1,0 3-55,-1-3 1,7 0 143,-4-3 1,5 0-85,-5 0 1,3 0 389,0 0 0,0 0-61,-3 0 0,-1 0 48,-5 0 0,-1 4-107,-2-1 1,5 4-28,-5-1 0,-1-1-197,-8 1 1,1 0-80,-5 0 0,0 1-235,-5-4 1,-3 3-108,-4-2-372,1-1 828,-5-3-778,-1 0-227,-4 0 286,-8 0 1,1-3 21,-5-1 0,-1 0 63,0 1 0,-2 1 692,2-4 0,-3-4 0,1-5 0</inkml:trace>
  <inkml:trace contextRef="#ctx0" brushRef="#br0">15084 9711 20066,'-7'-15'-1639,"1"-1"1,4 5-1,-1-2 1,2 3 1813,1 1 587,4 4 0,1-3 394,5 5 0,0 1-249,2 5 1,0 2-448,3 5 0,1 0-424,2 2 1,1-1 639,0 1 1,3 2-92,3-2 1,-1 4-43,1-4 1,-3 0-372,2-2 1,-6-1-893,1 0 0,-7 1 273,0-1 0,-5 0-1077,-4 1 1,-12 0 1177,-6 2 1,-12 4-530,-10 6 975,-5 6 1,16-12 0,-2 1-1,-1 1 1,1 1 0</inkml:trace>
  <inkml:trace contextRef="#ctx0" brushRef="#br0">14031 10084 22760,'-9'0'-902,"0"0"0,3 0 338,-1 0 0,4 4 1229,-3 2 1,1 5-455,-1 2 1,-3 3 111,3 0 0,-1 2-531,1 4 1,-2 2 79,1 4 0,-1 1-316,-1 2 0,-1-1 192,1 4 0,1-4-637,2 1 1,-2-3 209,5-3 0,-3-2-562,3-5 320,0-3 439,3-6 495,0-5 0,4-8 0,1-1 0</inkml:trace>
  <inkml:trace contextRef="#ctx0" brushRef="#br0">14078 10028 23967,'0'-10'-3277,"0"1"0,0 0 1893,4 4 1,1 6 1492,5 8 1,-1 6-589,0 6 1,1 3 688,-1 4 0,0 0-215,0 0 1,1 0-707,-1 0 0,1 1 188,3 2 0,-3 1 200,3 2 1,-3-2-609,-1-4 0,-3-3 344,1 0 1,-5-8-233,1 2 995,-6-11 0,-7 4 0,-4-6 1</inkml:trace>
  <inkml:trace contextRef="#ctx0" brushRef="#br0">13910 10354 16840,'0'-19'-1288,"0"0"0,1 4 1010,3-1 0,4 9 752,4 1 1,6 4-559,0 2 0,2 4-314,5 2 1,-3 2 142,2 2 0,1 0 193,3 3 0,0 1 0,0 5 1</inkml:trace>
  <inkml:trace contextRef="#ctx0" brushRef="#br0">14581 10363 16619,'-15'-13'-2379,"3"-2"1472,6-4 0,-3 9 607,3 4 1,-3 4 324,-4 2 0,3 0 181,-2 0 1,-2 3 116,2 0 1,3 3 194,2-3 1,2 5-429,-1-2 0,2 2-103,4 1 1,4 1-37,2-1 0,3 3-198,4 1 1,1-1-60,5-2 0,1 2-170,1 0 1,0 1-1209,4-4 1589,-4 0 0,5 1 0,-2-1 0</inkml:trace>
  <inkml:trace contextRef="#ctx0" brushRef="#br0">14869 10037 20152,'0'-6'-3277,"0"0"1638,0 4 1,1-3 938,3 5 1445,-3 0 1,3 6-924,-4 3 0,3 4 81,0 6 1,0 5 84,-3 4 1,0 4-368,0 5 1,0 4 346,0 3 0,0 0-250,0 0 1,0 0 196,0-3 1,0-4-531,0-3 1,0-8 731,0-1 0,0-9-141,0-3 0,0-6-57,0-1 1,0-5-63,0-1 36,0-4 1,0-9-143,0-3 1,3-1 300,0-2 0,3-1-113,-2-1 0,3 0 168,-1-4 0,-1 1-117,1-1 1,1 3 133,2 3 1,1 0 11,3 1 0,-2 0 228,5 3 0,-1 1 173,4 5 1,-1 4 261,1 2 0,0 2-150,-1 1 0,0 4-368,-3 2 1,0 3-173,-3 4 0,-5 1-230,3 5 0,-7-4-231,0 1 0,-3 2 99,-3 4 1,-2-3 33,-5-4 1,0-2 91,-2 2 0,1-3 95,-1 0 0,2-6 255,0-3 0,1-2 121,0-1 1,-1 0 269,1 0 282,0 0-312,-1 0-136,5-4-661,1-1 0,5-3 80,2 2 0,3-2 179,7 5 1,-2 0-168,5 3 0,-4 0 148,4 0 1,-1 4-732,4 2 1,-1 3 200,1 0 0,0 4 356,-1 3 1,5 6 0,1 2 0</inkml:trace>
  <inkml:trace contextRef="#ctx0" brushRef="#br0">15661 10745 11790,'-9'-14'-547,"-1"0"570,1 3 0,0 11 1,-1 11-1</inkml:trace>
  <inkml:trace contextRef="#ctx0" brushRef="#br0">9814 10866 17099,'0'-10'-1639,"0"1"1,0 3 1361,0 0 0,4 3 1257,2-4 1,6 5-646,4-1 1,7 2-177,5 1 0,5 0-2,7 0 1,7 3-264,-21-1 0,0-1 0,4 3 0,1-1 124,3-2 1,1 1 0,-2 1-1,1 0-120,3-1 1,0-1-1,1 2 1,0 0 294,1-1 0,0-1 0,1 1 0,1-1-203,0 0 0,-1-2 0,-1 1 1,0 0 19,-2 0 0,0 0 0,-1 1 1,-2-1 99,-1 2 0,0 0 0,-2-2 1,0 1-233,0 0 1,0 1 0,18 0-98,-2 1 0,-8-1 198,-5 4 0,-6-1 15,-6 2 1,-6 1-408,-4-2 0,-6-1 304,-3 1 0,1-2-868,0 2 1,-2 0 906,-6 3 1,-2 5 69,-6 1 0,-3 3 0,-3 0 0</inkml:trace>
  <inkml:trace contextRef="#ctx0" brushRef="#br0">13631 10568 22613,'-6'0'-2462,"0"0"1077,4-4 0,-3-1 171,5-5 0,1 4 1422,3 0 0,5 0 1088,6-4 0,6 1-536,1 0 0,4-1-373,-1 1 1,2 4-584,5 2 0,-2-1 282,4 0 1,-3 2 141,3 6 0,-3 1 284,3 4 0,-3 3-606,3 1 0,3-1-270,4-2 1,3-1-280,0 0 0,4-4 569,2-2 1,-22 0-1,1-1 78,-1-1 1,0 1 0,1-1-1,0 1 85,-1-2 1,0 0-1,1-2 1,1 1 5,-1-1 1,0 1 0,3-1 0,-1 1 18,-2 0 1,1 2 0,-3-1-1,0 0 211,23 0 0,-2 4-58,-2 2 0,0 5-80,-3 2 0,-1 0-79,-5 0 1,0-2-81,0 4 0,3-3 39,-3 0 1,2 2-118,-5-2 1,3-1-825,4-4 0,-3 0 241,2-4 0,-1 0 479,-2-3 0,3 0 34,1 0 0,-1 0-46,-3 0 1,-4 0-226,-2 0 0,-6 0 151,-3 0 240,-7 4 0,1 0 0,-7 3 0,-1-3 0</inkml:trace>
  <inkml:trace contextRef="#ctx0" brushRef="#br0">14022 5940 9094,'-6'0'-682,"0"0"1,3 0 92,-4 0 380,5-4 1,-5 2 190,4-4-13,-4 4 1,6-3 29,-2 2 84,2 2-313,-4-8 250,4 4 0,-3-1-27,4 0 0,0 3-151,0-4-221,0 5 334,0-2 0,-1 4-29,-2 0 1,1 0 212,-4 0 1,3 0 575,-3 0 311,-1 0-722,-2 4 0,0-3 401,-1 2-176,5-2-616,-3-1 290,7 0-162,-3-4-97,8 3 0,4-3 80,5 4 1,3 0-78,0 0 1,4 3 90,2 0 0,7 5-99,-1-2 1,6 1 68,0-1 0,0 3 0,4-3 1,-3-1 9,5 1 1,-2-3-13,0 3 0,-5-4-50,-2 2 1,-1-3 50,1-1 0,-6 0-19,0 0 0,-3 0 15,-3 0 1,1-1 17,-8-3 0,0 3 84,-2-2-48,-1 2 0,-3 1 28,0 0 14,-3 0 415,1 0-248,-4 0-95,0 4-81,0-3 0,0 5-122,0-3 1,1-2 115,2 2 0,3-2-97,6-1 0,3 0 78,4 0 0,3-1-30,3-2 1,2-1-263,1-3 1,4-1 63,2 2 1,-2-2 87,-1-2 0,-2 1 53,-1 0 0,-4-1 244,-2 1 0,-7 1-90,-2 2 111,-7-3-17,-2 4 66,-4 0 179,0 1-303,-4 4 0,2 0-802,-4 0 298,3 0-571,-1 0 1,6 0 205,5 0 0,1-4 701,11-2 0,-3-7 0,7-1 0</inkml:trace>
  <inkml:trace contextRef="#ctx0" brushRef="#br0">23771 7514 15679,'-5'-9'-1354,"1"-1"1311,-2 1 0,2 3 519,4 0 0,0 2 131,0-2 1,4 4 436,2-1 0,4-1-320,2 1 0,4 0-167,5 3 1,4 0-216,6 0 0,3 0 155,7 0 0,5 0-430,7 0 0,-26 0 0,1 0 92,0-1 1,0 2 0,23 2 7,-1 0 1,-2 3-543,-2-3 0,-8 3-526,-3-2 1,-6 2 506,-5-3 0,-1 3-929,-4-3 1,-5 3-36,-1-3 1,-7 5-1920,-3-2 3362,2-2 1,-4 8 0,3-1 0</inkml:trace>
  <inkml:trace contextRef="#ctx0" brushRef="#br1">21182 5633 8145,'-9'-4'273,"4"3"-7,1-7 166,4 7-258,0-4 0,4 5 28,2 0 1,-1 0-73,1 0 1,0 0 55,4 0 1,2 4-49,1-1 1,0 1-36,-1-1 0,3-1-7,4 4 1,0-3 36,3 3 0,-1 0 19,4 0 0,2 2-35,4-2 1,5 3 16,-2 0 1,-1 0-41,1 1 1,0-4 42,3 0 1,0 0-18,-3 3 1,-2-2-37,-4-1 1,-1-1-102,-3 1 1,-1 2-88,-4-5 0,-4 3 108,1-3 1,-8 0-359,1-3 102,-1 0-154,-3 0 195,-1 0-313,-4 0 107,-8 0 1,6-1-1330,-4-2 1746,3 2 0,3-7 0,0 2 0</inkml:trace>
  <inkml:trace contextRef="#ctx0" brushRef="#br1">20670 4665 8332,'0'18'-376,"0"-1"-47,0 2 1,5 2 1106,5 10 0,4 8-343,8 7 0,-11-21 0,2 1-494,0 2 0,2 0 0,-1 1 0,0 1 299,2-1 0,0 1 1,-1-1-1,2 0-144,-1-3 1,2 0 0,-1-2 0,1-1 48,13 17 1,-3-6-31,-3-3 0,-3-7-302,0-5 1,-4-6 88,-9-7-555,0-1 0,0-6 747,-3-3 0,-2-1 0</inkml:trace>
  <inkml:trace contextRef="#ctx0" brushRef="#br1">21219 4795 8471,'-22'5'144,"-3"5"1,-2 8 62,-1 10 0,-4 5 12,15-13 0,0 1 1,-3 1-1,-2 2 190,0 2 0,-2 1 0,-2 0 0,-2 1-292,-1 0 1,-1 0 0,1-1 0,0 0 18,2 0 1,1-1 0,3-1 0,1 0-724,3-3 1,1-1-1,2 1 1,3 1-606,-9 17 1192,2 5 0,5-7 0,-1 2 0,1-1 0</inkml:trace>
  <inkml:trace contextRef="#ctx0" brushRef="#br0">24422 11564 18011,'6'0'-2724,"-2"0"4482,-4 0-1435,-9 0 0,6 0-70,-6 0 1,2 0-10,-3 0 0,1 0 60,0 0 0,-1 3 291,1 0 1,0 1 12,0 0 0,-2-3-327,-1 2 1,-3-1 80,-3 1 0,-2-1-37,-2 4 0,-1-4-55,-5 1 0,-4 1-2,-3 0 0,-2 0-39,-3-1 1,2-2-337,-3 2 1,2-2-147,-1-1 1,1-4 1840,-1-2 1,2-4-1832,0-2 1,4-4-309,0-5 1,3-4-862,-3-6 1,7-2 251,-1-5 0,2-4 625,12 19 1,0-1 0,2 1 0,-1-1 144,1-2 1,0-1 0,1 2 0,1 0 32,-1-1 0,0 0 1,2 1-1,0 0 91,0-1 0,2-1 0,-5-20 150,5 0 0,4 2 885,6 4 0,3-3 203,3 0 1,5-1-329,5-2 0,-8 22 1,2 1-140,2-1 0,1 0 1,0-2-1,0 1 48,1 1 1,0 0 0,1 2-1,1 1 37,0 2 1,0 0 0,-1-1 0,2 1-56,1 2 1,1-1 0,1-2-1,0 1-198,0 2 1,0 2 0,0 0 0,0 0 247,17-8 1,-1 3-361,1-1 0,-2 4-85,-1 2 1,5 3-276,1 3 1,2 1-122,-2 0 0,2 4-206,-5 1 0,0 3-103,-2 1 0,-4 2-116,0 5 1,3 0 163,3 8 1,1 2-195,-4 5 1,-1-1-256,-2 7 0,5 1 202,-5 5 0,-3 3-52,-6-3 1,-4 5 211,4 1 0,-4 5 126,1-2 1,-7 0 190,-2 0 0,-6-2 264,-1 2 0,-4 0 292,1 0 1,-6 2 230,-3-1 1,-3 0 282,-4 0 1,-4 3 144,-5-3 1,-1 0-116,1-3 0,-1-3 248,-5 2 1,-3-2 104,0-4-1,-5 1-253,2-4 0,-2 0-43,-1-3 1,1-1-609,1-2 1,3-7-262,4-5 0,4-3 0,-1-1 0,4 0-14,-1-3 0,3-1-2379,0-2 2393,5-2 0,-8-1 0,2-5 0</inkml:trace>
  <inkml:trace contextRef="#ctx0" brushRef="#br1">12272 2905 8081,'-10'0'-963,"1"0"1475,0 0-432,4 0 0,0-1-1,5-2 0,0-2 101,0-5 0,0 1 24,0 0-110,5-1 1,1 2 4,6 2 0,0 2 158,3 4 1,2 5-131,4 4 1,0 5-53,4 4 0,0 5 32,3 2 1,-2 4-282,1 5 1,-2 1 112,3 9 0,-1 0 81,-16-19 0,0 0 0,0-1 0,0 1 26,-2 3 1,0 0 0,6 22-8,-9-24 1,0 1 0,4 21 21,0-1 1,-4-4-68,0 1 0,-4-9-142,1-1 1,-2-5 115,-1-4 1,0-3-132,0-7 1,-4-1-409,-2-5 0,0-4 232,-3-2 1,1-2 338,-4-1 0,-3 0 0,1 0 0</inkml:trace>
  <inkml:trace contextRef="#ctx0" brushRef="#br1">12337 3631 8185,'-9'16'184,"-1"-1"0,1-3-531,0 0 1,3 2 54,3-2 1,2 1 668,1 0 0,4-2-171,3 5 1,2-1-1,3 4 0,2-1-140,1 1 0,3 0 5,-3-1 1,2-2 34,-1-1 1,1 0 108,-1 0 1,-3-2-36,0-7 1,-3-1-57,-1-2 0,4-2 27,-1 2 0,1-3-57,0-3 1,1 1 50,5-4 0,1 0-25,1-4 0,3 0-6,4-2 0,0-4-31,0-6 1,4-1-100,2-5 0,-2-4-404,-1-2 1,-2-4 369,-1-2 1,2-1-319,-2-3 1,-3 4 19,-10 6 0,2 6-574,-5 6 585,1 2 1,-7 9-350,0 2-418,-4 6 1104,2-6 0,-4 0 0,0-6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670 7979 7467,'1'-9'824,"3"0"1,2 1-649,6 1 0,7-1 59,6 2 0,6-1 22,3 0 1,3-1-34,3 2 0,3 1-174,3-2 0,2 1 96,2-3 0,-6 1-179,3 1 0,-7-1 121,0 2 0,-1 1-74,-2-1 1,-7 4-456,-2-2 1,-8 2 250,-1-1 1,0 2-1289,-4-2 652,-1 2-614,-1 1 1549,-8 0 0,-1 0 0,-4 0 0</inkml:trace>
  <inkml:trace contextRef="#ctx0" brushRef="#br0">1182 7607 8269,'-12'-2'0,"0"-4"0,0 3 297,6-7 1,3 6 482,6-2 1,3 4-352,7-1 1,1 3-145,5 3 0,3 2 83,-1 4 1,5 2-116,-1 1 1,3-1 73,3 5 1,1 0-75,2 2 1,1 1-417,-4-1 0,0 2 123,-3 2 0,-2-3 85,-4 3 1,-6-2 54,-9-2 1,-5 5 50,-8 2 1,-9 2-303,-10 1 0,-6 1 85,-3 2 0,-2 1-972,-1 2 1,0 2 335,3-2 1,3-2 701,6 0 0,-1-2 0,5-2 0,0 0 0,1-2 0</inkml:trace>
  <inkml:trace contextRef="#ctx0" brushRef="#br0">8566 8315 8547,'0'-10'-80,"0"1"0,1 0-160,2-1 1,-1 2 790,4 2 1,1-1-99,2 4 1,3-1-568,1 4 1,2 0 163,-2 0 1,3 5-99,0 1 1,1-1 106,2 1 1,0-4 54,-1 1 0,1 1 45,-1 0 1,5-1 85,2-3 1,2 0-104,1 0 0,1 0-25,2 0 1,2 0-118,4 0 0,1 0 134,3 0 0,-2 0-394,5 0 1,2 0 229,4 0 0,1 0-352,-2 0 0,-4 0 330,1 0 1,-2 0-19,-1 0 1,-5 0 37,-3 0 1,-5 3 17,1 0 0,1 3 28,-1-3 0,1 1-18,-1-1 0,-1-2 13,4 3 1,-3-3-1,3-1 1,-3 0 0,3 0 1,0 0 2,4 0 1,-1-1-3,0-3 0,0 3 7,1-2 1,-3 1-20,2-1 0,-6 2-11,3-2 0,-4 2 16,-2 1 0,1 0-15,2 0 1,-2 0-74,2 0 0,-2 1 158,-1 2 1,1-2-102,2 2 0,-1-2-6,4-1 1,-3 0 273,3 0 1,6-4-153,6-2 1,1-2 123,2-2 0,3 1-162,-26 4 0,1 1 0,1-1 0,0 0 53,1 1 1,1-1 0,-2 2-1,1 0 5,0 0 0,1 0 1,-2 1-1,1 1 23,-2-3 0,1 1 1,1 2-1,-1 0-21,2 0 1,-1-1-1,24 1 15,0 1 0,-4 0-161,1 0 0,0 0 82,-22 0 0,0 0 0,22 3-308,-22-1 1,0-1-1,0 1 1,-1-1 226,2 0 0,1-2 0,-1 1 1,1 0-32,3 0 0,-1 0 1,-2 0-1,-1 0 19,2 1 0,0-2 0,0 1 0,-1-1 7,0 0 0,-1-1 0,3 2 0,0-1 40,1 0 0,0-1 0,-2 0 0,0 0 98,1 0 0,1 1 1,-4-1-1,1 1 8,-1 1 1,1 0 0,-2 0-1,1 0-193,-1 0 0,-1 0 0,1 0 0,-1 0 122,26 0 1,-26 0 0,0 0 67,23 0 1,-24 2 0,0 0 17,24 4 0,0-1-46,-4 2 0,2-2-169,1 1 0,-1 1 86,2-4 0,-4 4-203,-2-4 0,1 0 209,-1-3 0,0 0-142,0 0 0,-3 0-426,-4 0 1,0 0 246,1 0 0,-5 1-934,-2 2 1256,-6 2 0,-3 5 0,-5 1 0,-5-2 0,-3-2 0</inkml:trace>
  <inkml:trace contextRef="#ctx0" brushRef="#br0">13668 10698 8566,'7'-3'-316,"-1"0"1,0 0 626,3 3 1,1 0-17,-1 0 1,1 0 50,3 0 0,1 0-104,5 0 1,-1 0 14,1 0 1,1 1-202,1 2 0,2-2 115,2 2 1,2-2-206,-2-1 0,2 0 77,1 0 1,-1 0-128,1 0 0,0 0 88,0 0 1,1-1 57,2-2 1,-5 2-15,2-2 0,-3 2 22,0 1 1,2 0 54,-3 0 1,-1 0-48,-1 0 0,-1 0 63,0 0 0,0 0-41,4 0 1,-4 0 34,0 0 0,2 0-44,-1 0 0,4 3-4,-2 0 0,0 0-52,1-3 0,0 3-5,3 0 1,0 2-87,0-2 1,0-1 65,0 4 1,-1-3-45,1 3 1,3-3 69,1 4 1,2-2-84,-3 1 1,1-1 55,-1-2 0,2-1-3,4 4 1,-3-3-13,0 0 0,-3 1 4,4-1 0,-1 0 119,3-3 1,0 0-228,0 0 1,1 3 372,-1 0 1,1 0-133,3-3 1,-3 3-172,2 0 1,2 5 38,-2-2 1,5 2-5,2 2 0,-4-1-431,4 0 1,-6 0 186,3 1-930,-1-1 905,0 0 249,-2 1 0,-4-1-881,1 0 944,-1 1-87,4-1 1,-4-3-10,1 0 0,-1 0 5,-3 0 1,5 1-105,2-4 134,3 0 0,-4-3 122,3 0 0,5 0 47,4 0 1,-23-1 0,0-2-36,1 0 0,-1 0 0,3 0 1,-1 1-7,0-1 1,0-1 0,1 2 0,0-1 58,-2 0 1,2 0-1,1-1 1,1 1-71,-1 1 1,-1 1 0,0-1 0,0 1-75,-1 0 1,0 2 0,0-1 0,-1 0 16,1 0 1,0 0 0,1 0 0,-1 0-102,-1 0 0,-1 0 0,1 0 0,-1 0 34,-1 0 0,0 0 0,1 0 0,-1 0-63,2 0 1,-1 0 0,1 0 0,0 0 48,1 0 0,0 0 0,0 0 0,-1 0 19,0 0 1,-1 0 0,0 0-1,0 0-23,2 0 1,0 0-1,0 0 1,0 1 27,2 0 0,-1 1 0,-1-2 0,-1 1 4,0 0 0,-1 1 0,1 0 1,0 0 10,0 0 1,-1-1 0,3 1 0,1 0 3,-4 0 1,1-1-1,-1 0 1,-1 0-17,22 6 0,-1-4 140,-23 0 1,1 0-1,24 2-71,-24-2 1,-1 0-1,25 5-66,-5-5 1,1 4 34,-1-1 1,1 1-26,-1 0 1,1 0-33,0-4 0,-1 3 30,1-3 0,2 1-4,1-1 1,0-1-3,-4 1 0,2-1-6,1 1 1,-1-2 26,2 2 1,0 1-21,0-1 0,1 1-14,-2-1 0,-1-1 16,2 5 1,-3-4-68,0 3 1,0-3 72,3 3 0,-5-4-1,1 1 1,-5 2 65,3-2 1,0 3 4,6-3 1,-2 0 68,1-3 0,-1 3-123,-2 0 1,5 0 23,2-3 0,-2 0 5,-2 0 0,-4 0-28,-2 0 0,-2 0-119,2 0 1,-7 0-206,1 0 1,-4 0-154,1 0 1,-6 4-192,3-1 1,-9 4 653,3-1 0,-7 7 0,-3 2 0,2 3 0,0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6397 3222 8430,'-10'3'88,"1"0"1,3 4-99,0-1 1,3 8-4,0 4 1,3 6 0,3 7 1,-2 3 2,3 7 1,-3-3-232,-1 2 1,0 2 233,0-2 0,0 0 0,0-2 1,0-5 593,0-2 1,3-6 623,0-4 0,4-5-651,-1-4-521,3-6 1,3-1-21,0-5 1,1-2 252,-4-1 0,1 1 26,3-4 1,-3-3-38,3-4 0,1 0-74,2 1 0,-3 1-577,-1-1 0,2-2 92,-2 2 0,2 3-98,-2 2 1,0 1-870,3-3 1,-2 3 56,2-1 1207,1 5 0,2-6 0,1 3 0</inkml:trace>
  <inkml:trace contextRef="#ctx0" brushRef="#br0">7104 3324 8035,'-3'-27'989,"0"2"0,-3-1-363,3 5 1,-4 3-296,4 6 1,-4 2-102,1 4 0,-7 4 197,-2 8 1,-7 5-142,-3 7 1,3 5 183,0 2 0,2 5-79,2 1 1,3 7-168,3-1 0,6 0-119,2-3 1,9-3-167,4 3 1,7-5-357,6-1 1,7-4 336,-1-6 1,3-3-586,0-3 1,1-3 307,2-2 1,2-3-172,-5-4 0,1 0-425,-1 0 1,-2-2 952,2-4 0,-2-1 0,-1-6 0</inkml:trace>
  <inkml:trace contextRef="#ctx0" brushRef="#br0">16853 2858 8062,'-4'-9'-539,"2"0"289,-1-1 490,2 1 0,1 3 99,0 0 615,0 4-558,0 6 1,0 9 54,0 9 0,0 5-45,0 1 0,0 1-4,0 5 0,-3 0-286,0 3 0,0 0 117,3-3 0,-3 1-97,0-4 1,0 2 95,3-5 1,4-2-193,2-8 1,6-3 38,4-3 0,6-2-70,3-4 1,6-3-70,3-6 0,2-3-179,1-7 0,0 0-613,1-3 0,-5-1 452,-2 1 1,-3 2-348,-3-2 1,-3 1 15,-3-4 731,0 5 0,3-4 0,2 3 0</inkml:trace>
  <inkml:trace contextRef="#ctx0" brushRef="#br0">17495 2905 8142,'-4'-12'263,"-2"-1"0,2 0 1192,0 0-1034,-1 3 1,0 1-181,-4 6 0,-4 3 12,1 3 1,-9 6-13,0 6 0,-1 4 218,0 3 0,2 3-57,2 6 0,3-1-77,3 4 0,6-3-69,3 3 0,7-3-1,5 3 1,7-5-632,8-1 1,5-7 298,9-6 0,0-4-811,2-2 1,-1-1 347,1-5 1,-5 0-1551,-1-3 2090,-4-4 0,1 0 0,-4-2 0,1 3 0,2 2 0</inkml:trace>
  <inkml:trace contextRef="#ctx0" brushRef="#br0">7281 9553 8506,'-9'-9'-24,"0"2"-38,3 1 439,2 4 85,4-2 138,0 4 0,4-1-398,2-2 1,0 2 36,0-2 1,1 2-40,6 1 1,-3 0-153,2 0 1,2 0 160,-2 0 0,5 0-182,-2 0 0,2 1 46,-2 2 0,6-1-48,-2 4 0,2 0 28,1 4 1,-1-1 67,4 0 0,-4 1-173,4-1 1,0 0 132,3 0 0,-1 1-158,-2-1 0,3 0 85,-1 1 0,-2-2 4,3-2 0,-2 1 85,2-3 1,0 2 104,0-3 0,0 0 9,0-3 1,-1 3-135,-2 0 0,1 3 171,-1-3 1,-2 2-143,-1-2 0,-2-1-49,2 4 1,-2-4 84,2 1 1,-4 1-219,-2-1 0,0 1 27,-3-4 1,2 0-114,-2 0 1,-1 0 2,-3 0 0,1 0-29,-1 0-698,0 0 322,1 0-705,-5 0 332,-1 0-2340,-4 0 3055,-4-5 1,-1 0 0,-5-4 0</inkml:trace>
  <inkml:trace contextRef="#ctx0" brushRef="#br0">8305 9562 8427,'-13'-5'586,"2"-3"-410,-1 2 0,6 0 1121,3 0-276,2 4-243,1-2-509,0 12 1,4 2-79,2 5 0,3 3-25,4-3 1,-3 0-169,3 0 0,0 4 163,-1 3 1,2-1-95,-2-2 1,-4 0-121,1-1 0,-3 1 38,0-1 1,-2 1-153,-4 0 1,-5-1 39,-4 1 1,-9-4-783,-7 1 1,-6-1 908,-3 4 0,-6 4 0,-2 1 0</inkml:trace>
  <inkml:trace contextRef="#ctx0" brushRef="#br0">8743 9907 8335,'-8'-10'26,"1"1"1,0 3 332,4 0 0,-1 0-99,1-4 0,1-2-46,-4-1 1,2 1 77,-2 3 1,0-1-130,-3 1 0,-1 4-25,1 2 1,-4 2-160,-3 1 0,-5 8 33,0 4 1,-1 6 102,3 4 0,4 2-225,-1 3 0,8 1 131,-1 0 0,7 0-390,2 0 1,5-4 171,7-2 0,4-7-32,5-2 1,3-8 105,4-5 1,0-5-4,0-8 1,0-1 177,0-5 0,-5 0-149,-5 1 1,0 0 165,-6 3 0,0-2-69,-6 5 1,-2 2 174,-4 4 0,-1 4-98,-2-1 0,-2 4 40,-5 5 0,1 2-155,0 7 1,0-2-147,-1 2 1,2 1-356,2 2 1,-2 1 216,5-1 0,0 2-796,3 2 1118,0-7 0,4 7 0,2-7 0</inkml:trace>
  <inkml:trace contextRef="#ctx0" brushRef="#br0">9115 9907 8291,'-13'-14'0,"1"2"397,-3-1 0,4 2-153,-2 8 1,-1 1-350,-2 5 1,2 3-131,-2 7 1,2 0 195,-2 3 1,3 1-126,3-1 1,5 1 82,2 2 1,3 0-59,3-1 1,3-2 72,7-1 0,4-3-587,5 0 653,4-2 0,2 0 0,5-1 0</inkml:trace>
  <inkml:trace contextRef="#ctx0" brushRef="#br0">9367 9506 8454,'-15'1'441,"3"3"1,6 6 70,3 8 0,-2 9-177,2 8 1,-3 6-64,3 5 1,-4 2-316,3-22 1,2 1-1,-1 0 1,0 1-369,0 0 1,0 0 0,2-1-1,-1-1 96,-4 21 0,4-2-301,-1-1 1,2-4 152,1-6 463,0-10 0,8-2 0,2-8 0</inkml:trace>
  <inkml:trace contextRef="#ctx0" brushRef="#br0">9469 9879 8408,'0'-18'44,"0"3"0,1 1 275,2 5 0,2 0 515,5-1 1,-4 5-564,0 2 0,-3 3 30,3 3 0,-3 2-214,0 5 0,-3-1 106,-3 0 0,-3 5-411,-3 1 1,-1 3 169,-3 0 1,3 0-171,-2-2 0,2 1 27,4-1 0,-1 0-66,4 0 0,0 0-110,3-3 0,0 0 137,0 0 1,5-4-54,4 0 1,5-1 33,4-4 1,2-1-325,2-3 0,0 0 573,3 0 0,2 0 0,-3 0 0</inkml:trace>
  <inkml:trace contextRef="#ctx0" brushRef="#br0">7793 9693 8545,'-8'-19'0,"2"0"0,-2 5 407,5 1-279,0 7 0,7 6 299,3 6 0,5 11-140,4 5 1,1 5 329,2 4 1,2 3-367,1 6 0,7 4-237,-15-20 0,0 1 1,3 1-1,0-1-255,0 1 1,0 1-1,1 0 1,1 0 155,-1-2 1,1-1-1,0-1 1,0 0-563,1-2 1,0-2 0,19 10 76,1-7 0,-3-8 570,-3-8 0,3-1 0,-5-8 0,-2-3 0,-3-4 0</inkml:trace>
  <inkml:trace contextRef="#ctx0" brushRef="#br0">8426 9767 8307,'-37'11'0,"0"1"0,1 2 0,0 2 0,1 3 0,-1 2 0,-1 3 0,1 3-761,-2 3 1,1 2 0,1 1 0,1 1 753,3 0 1,2 0-264,1 2 0,2 1 1,1 0-1,1 0 0,2 3 1,0 0-1</inkml:trace>
  <inkml:trace contextRef="#ctx0" brushRef="#br0">7430 9953 8353,'-5'-9'-977,"-2"0"733,4-1 0,-4 4 863,4 0-325,0 4 1,3 2-35,0 6 1,0 7-113,0 2 1,0 8 241,0 5 1,0 8-174,0 7 0,0-16 0,1 0-344,1 2 1,-1 1 0,0 3 0,0 1 162,2 2 1,1 0 0,-3 4-1,0 0-232,0 2 1,1 0 0,0 4-1,0-1 179,-1-1 1,1-1-1,1-1 1,0-2 46,-1-4 0,-1-1 0,1-3 0,0-2-159,0 0 1,0-1-1,2 22-53,2-11 1,1-3 12,-4-9 0,3-5 80,-2-1 1,2-3 41,-3-4 1,0-1 589,-3-5-582,0 0 1,-4 0 755,-2-3-903,-3-2 1,0-8-4,0-2 0,-4-7 2,1-2 0,-1-4 38,4-3 1,-1 2 58,-3-5 0,3 0 192,-2-3 0,-2 3 306,2 0 0,-1 5-229,4-2 1,3 6 471,0 4 1,2 6-244,-2 3 0,4 3 70,-1 3 0,2 7-80,1 9 1,1 8 66,2 7 0,2 2-109,5 1 1,0-1-169,2-1 1,2-4-279,1-7 1,4-4 121,0-4 1,-1-9 158,4-1 0,-2-4 10,-2-2 0,1-5-3478,0-4 3231,-1-1 0,1-7 0,-1 2 1</inkml:trace>
  <inkml:trace contextRef="#ctx0" brushRef="#br1">10661 9851 11776,'-3'-6'-2337,"0"-1"1558,-5 5 1452,7-6-562,-3 3 251,4 0-172,0-4 1,4 8 209,3-2 0,4-1-171,1 1 1,8 0 128,-1 3 0,6-3-51,-1 0 1,7 0-63,4 3 1,5 0-25,3 0 1,7 0-321,3 0 1,-24-2 0,1 1 236,1-1 1,0 0-1,2 1 1,0-1-101,0 2 0,-1 0 1,0-1-1,0-1-27,-2 1 0,-1-1 0,0-1 1,-1 0 41,2 1 0,-1 1 0,1-1 0,-1 0-131,-1 0 0,0 1 0,-1 0 1,-1 0 52,17-6 1,2 5 43,-5-1 1,-2 1-187,-7-1 0,-4 2 151,-8-2 0,-5 2-1115,-1 1 1039,-7 4 1,-3 2-1214,-6 7 1412,-6 1 1,-10 9-1,-5 1 1</inkml:trace>
  <inkml:trace contextRef="#ctx0" brushRef="#br1">10428 12421 19439,'6'1'-1397,"1"2"1,0-2 1357,5 2 1,3-2 805,3-1 0,6 0-295,4 0 0,5 0-75,8 0 1,1 0-492,4 0 0,5-3 328,-24 1 1,-1 1-1,26-2-417,0 3 1,-2 0 601,3 0 1,0 1-346,-26 0 1,1 1 0,0-1-1,0 0 1,0 2 0,0 0 1,2-1-1,0-1-18,1 2 1,0 0-1,2-1 1,-1-2-56,3 2 1,-1 0-1,-3-2 1,1 1 92,0-1 1,1 0 0,-2 0 0,0 0-117,0 0 0,0 0 0,0 0 1,-1 1 117,0 0 0,-1 1 0,21-1-386,-1 2 1,-11 2-250,-4 1 1,-4 3-317,-2 0 1,-5 0-163,-5 0 1016,-3 5 0,-4 0 0,-2 5 0,-1 0 0</inkml:trace>
  <inkml:trace contextRef="#ctx0" brushRef="#br1">11229 9851 13416,'-9'-9'-1333,"-1"3"1464,1 3 1,0 2 204,-1 1 0,1 2 260,0 5 0,-5 0-504,-1 8 0,-3 1 15,0 2 0,-1 2-203,0 2 0,4-1-201,-1 3 1,2 0 23,-2 1 0,4 1-774,6-4 1005,-3 3 1,8-1-1,-3 4 1</inkml:trace>
  <inkml:trace contextRef="#ctx0" brushRef="#br1">11285 9925 15703,'0'-14'-1007,"0"1"0,1 4 791,2 3 1,2 2 533,4 4 1,2 2-524,1 4 0,-5 1-241,3 9 0,-3-1 85,2 4 0,-3 0-70,1-1 1,-4 1-74,3-1 1,-4 1-228,1 0 657,-2 3 0,3-2 0,1 3 0</inkml:trace>
  <inkml:trace contextRef="#ctx0" brushRef="#br1">11145 10149 13892,'-5'4'-51,"1"-2"-139,4 4 1,0 1 71,0 6 1,4 2-39,2 7 0,-1 3 202,2 6 1,-1 6 198,3 7 1,0 2-397,1 4 0,-6-24 1,1 1 113,0 2 0,-1 1 1,0 1-1,-2 1-39,2 0 1,-1 1-1,-1 1 1,1-1-26,0-2 1,0 0 0,1-1 0,-1 0 72,-1 0 1,-1-1-1,3 1 1,-1 0 123,-2 0 1,1-1-1,0 1 1,0-1-121,0-1 0,-1 0 0,-1-1 0,1 0-133,1 1 1,-1 0 0,0 21 95,-1 4 1,0-8 44,0-5 1,0-2 209,0-1 1,0-4-27,0-6 0,0-3-33,0-5 1,0-1-124,0 1 0,3-3 375,0-1 1,0-3-591,-3 0 0,1-2 454,3 0 1,-3-1-426,2 0 0,-2 1 117,-1-1 49,0 0 1,0 0-31,0 1 1,0-4-17,0 0 0,0 0 24,0 4 1,0-4 42,0 0 104,0 0 0,0 4 61,0-1-633,0-4 288,-4-1 1,2-4 140,-5 0 0,1-1-84,-3-2 1,0-3 29,-1-6 1,1 0-78,0-3 1,0 3 63,3 0 180,-2 1-195,3 2 199,-5 0 1,5 5-149,2 4 0,2 4 414,1 5 1,0 6-24,0 3 1,0 2-173,0 5 0,1-4 19,2 4 1,1-3-62,3 3 1,1-4-4,-2 0 0,2-2 22,2-4 1,-2-1-80,-2-5 1,2-3 183,-1 1 139,1-5-76,1 2-20,-4-4 1,3-4-172,-5-3 0,0-1 9,-3-1 1,3-4-514,0 1 0,3-8 222,-3 2 1,3-4-649,-2 0 1,3 3 397,-1-3 0,2 2-37,2 2 1,-1 3-202,0 3 1,2 2-291,1 4 0,2 3 944,5 6 0,4 11 0,1 5 0</inkml:trace>
  <inkml:trace contextRef="#ctx0" brushRef="#br1">8715 10670 14292,'-6'0'-1754,"0"0"901,3 0 691,-5-4 0,6 2-129,-4-4 0,4 3 82,-1-3 0,2 2 304,1-2 0,-3 3-164,0-3-68,-1 4-76,4-2 192,0 4 165,0 8 0,0 3 446,0 11 0,-1 3-238,-2 6 0,1 3-380,-4 6 0,3 4-86,-3 6 1,4-3-31,-1 3 0,1-3-104,2 0 0,2-5-61,1-1 0,3-10-57,6-3 0,-1-8 256,1-1 1,2 0-1,1-5 1</inkml:trace>
  <inkml:trace contextRef="#ctx0" brushRef="#br1">8976 10884 10105,'-19'15'-174,"5"2"585,1-1 1,2-2 33,-2 2 1,6 3-435,-2 2 0,6 1-1,0-3 0,3-1-173,3 1 1,3-4 73,6 1 0,0-5-112,3 2 1,1-7 112,2-3 0,1-2 149,0-1 0,-1-4-104,1-2 1,-2-3 145,-1 0 0,2-3-84,-3-1 1,-5-2 164,0 2 0,-4-2-116,0 2 0,-2-2-78,-4 3 1,0-4-81,0 4 1,-4-1-260,-2 4 0,-2 0 100,-2-1 1,4 2-837,0 2 630,0-3 1,-1 8-164,1-2 424,4 2 1,-2 2 320,4 2 1,4 0-160,2 3 1,6-1 85,0 1 0,4-2 123,-4-4 1,5 0 136,-2 0 0,3 0 320,0 0 1,1 0-306,0 0 0,1 0 71,-1 0 1,1 0-333,-8 0 0,0 0 31,-2 0 1,-1 4-41,0 3 0,-3 1-158,-3 1 0,-2 5 103,-1 1 0,0 3-17,0 0 1,0 4-25,0 0 0,0 1 10,0-2 0,0-2-17,0 0 1,0-2-27,0-4 1,0-4 135,0-3 73,0-4 1,4 1-10,2-6 0,2-6-391,2-7 0,3-4 115,3-2 1,-2-4-43,2 1 0,-1-2 43,4-1 0,-2 5 349,-1 1 1,0 3-18,-3 4 1,-1 2 537,-2 7-543,-5 2 0,-1 6-187,-4 4 0,0 1 99,0 9 0,-3-1 14,0 4 1,0 0-614,3-1 0,0 1 156,0 0 0,0-1-867,0 1 1124,0-1 1,4 1 0,1 0 0</inkml:trace>
  <inkml:trace contextRef="#ctx0" brushRef="#br1">9823 10977 11238,'-5'-18'-426,"2"-1"0,1 2 355,-2 1 0,3 3-254,-2 3 0,-2 5 185,-1 2 1,-5 2 219,-2 1 1,0 7 174,0 3 1,2 2 167,-5 0 1,8 2-329,-1 1 1,5 3 54,-3-2 0,5 0-44,-1 0 0,6 0-107,4-3 0,-1-1-214,3-3 1,-2 0 44,6-3 0,-2-2-240,2-4 1,1 0 102,5 0 1,-1-4-33,1-2 1,-4-6 97,1 0 0,-2-5 168,2 2 1,-3 0 270,-3 0 0,-2 3-90,-2 0 0,1 2 225,-3 0 1,-2 5-287,-5 2 0,-3 4 283,-3 5 0,0 5-131,-1 7 1,1 5 24,0 2 0,1 2-16,1 1 0,0 4-139,4 2 0,0 2 114,3 1 0,3 1-22,0-1 0,4 3-310,0 0 1,0 1-167,-1-4 0,1-1 150,-4-2 0,0-3 156,-3-6 0,-4-3 131,-2-7 0,-3-1 8,-4-5 1,-1-3 6,-5 1 1,-2-5-82,-1 1 0,0-6-14,3-3 0,1-4 179,-1-2 1,6-3-218,3-3 0,5-2-99,5-2 1,9-1 96,3-5 0,6 0-544,3 0 1,3 1 251,4 2 1,3-2 316,0 2 1,4 3 0,-2-1 0</inkml:trace>
  <inkml:trace contextRef="#ctx0" brushRef="#br1">8780 12328 9192,'-13'-10'-214,"5"1"157,-1 0 0,6-4 71,0 1 0,2-4 9,1 4 0,0-5-251,0 2 0,3-3 139,0 0 0,0-1 169,-3 0 1,-4 4-138,-2-1 1,-3 5 51,-4-1 1,2 5-2,-5 4 0,-2 3-12,-4 3 0,0 7 92,4 5 0,0 4 150,2 2 1,3 0-138,4 4 1,0-1 21,3 1 0,2-3-39,4-3 1,3 0 0,0-1 1,8-1-58,-2-5 0,6-4 33,1-8 1,3-2 165,2-4 1,3-5-216,4-11 0,0-3-128,0-6 1,0 1-385,0-4 0,-1-4 316,-3-6 1,2 2-98,-4-1 1,-4 0 71,-6 0 0,-3-1 130,-2 7 0,-3 6-97,-4 9 0,-8 7 290,-1 2 0,-6 7 148,-1 3 1,-1 7 181,-2 5 0,0 6 126,1 7 0,0 1-203,3 5 0,-2 1-218,5 2 0,0 1 78,6 3 0,-1 1-196,4-2 0,0-1 142,3 1 0,5 0-682,4 4 1,2-5 11,8-2 0,-2-7-361,4-2 1,3-1-139,1 1 1010,-2-7 0,3 4 0,-5-9 0,0-1 0,-1-1 0</inkml:trace>
  <inkml:trace contextRef="#ctx0" brushRef="#br0">9022 12290 8576,'-6'-3'-206,"0"0"205,4-4 447,-2 6-384,4-3 0,4 4 126,2 0 0,2 0-113,2 0 1,-1 0-6,0 0 0,0-4-105,1-3 1,2-1-40,1-1 1,2-4 41,-2 1 0,0-5-72,-1 2 0,-1-3 105,1 0 0,-6-1-232,-3 0 1,-2 5 51,-1 2 1,-2 1-22,-4 2 1,-1 5 209,-9 4 1,1 5 132,-4 7 1,1 4 104,-1 6 1,0 1-76,1 5 0,3 0-131,3 0 1,2 0 52,0 0 1,5-1-330,2-2 0,7-3 111,5-3 1,8-2-370,5-5 1,5-4 66,1-8 1,1-1-372,5-2 556,0-2 0,3-8 1,0-2-1</inkml:trace>
  <inkml:trace contextRef="#ctx0" brushRef="#br0">9413 11862 8576,'-14'1'-681,"1"2"0,3 3 340,1 7 1,-1 1 953,1 5 1,3 5-226,0 4 1,1 4-197,-2 5 0,0 0-271,4 0 0,0-2 160,3-1 0,1-4-182,2 1 0,1-2 75,2-1 0,3-4-455,-3 1 1,2-4 254,1 1 0,2-4-284,1-2 0,2 0 510,1-3 0,3-1 0,0-2 0,6-1 0</inkml:trace>
  <inkml:trace contextRef="#ctx0" brushRef="#br0">9646 12272 8576,'5'-28'-277,"-2"0"0,-2-1-316,-1-2 0,0 7 657,0 2 1,-1 4 75,-2 5 0,-2 4-78,-4 3 1,-2 4 68,-1-1 1,1 3 34,-5 3 0,4 3-27,-4 6 1,4 0-169,-4 3 0,5 4 43,-2 3 0,6-1-77,1-2 1,1 0 25,-1-1 0,1-2 90,5-1 1,1-3-269,3 0 1,2-5 62,6-1 0,-1-4-72,1 2 0,2-4 93,2-4 1,2-1 117,0-4 1,-2 0 28,-1-1 1,1 1 169,2 0 1,-3 0-75,-3 3 1,-1 1-122,-2 2 0,0 2 158,1-2 1,-5 6-99,-2 3 0,-2 3-163,-1 4 1,-3-2 113,0 5 1,0-2-819,3 2 816,0 1 0,0-2 0,0 3 0</inkml:trace>
  <inkml:trace contextRef="#ctx0" brushRef="#br0">9925 12058 8518,'-1'-9'-2327,"-2"3"2171,2 2 156,-7 4 0,3 4 198,-5 2 1,1 6-170,0 0 1,3 5 307,-1-2 1,2 3-78,-1 0 0,-1 3-163,4-2 0,0 1-240,3-4 0,3-3 173,0 0 0,7-4-279,-1-3 0,4-2 107,-1-4 0,2-1-215,1-2 0,3-3 357,-3-6 0,2 0 0,-2-3 0,2-1 0,-5-2 0,2-1 0,-2 0 0,-2 2 0,-1 1 0,0-1-207,-8 6 0,3 3 207,-4 8 0,-4 9 18,-2 10 1,-3 5 286,-4 7 1,3 3 308,-2 6 1,2 4-420,4 5 0,-2 3 59,4-24 0,2 0 1,-1-2-1,1 1-105,1-1 1,-1 1-1,1 25 35,1-24 0,0 0 0,3 23-279,0-5 1,4-7 129,-4-8 1,0-2 83,-3-1 0,-1-8 45,-2-1 0,-2-10-12,-5 1 1,1-7-104,0 0 1,2-2 25,1-1 0,0-5-112,-3-5 0,2-3 388,1-6 0,1-3-445,-1 1 0,-1-5 116,4 1 1,-1-3-316,4-3 1,1 2 71,3-2 1,-2 5-183,4 1 1,0 4-217,3-4 0,5 7-1140,1 0 1759,3 5 0,1 0 0,-1 3 0</inkml:trace>
  <inkml:trace contextRef="#ctx0" brushRef="#br0">10484 12691 8381,'-12'-1'52,"-1"-2"-299,5 2 247,4-4 0,4 10 0,0 0 0</inkml:trace>
  <inkml:trace contextRef="#ctx0" brushRef="#br0">7039 9525 8450,'-19'0'-436,"5"1"24,1 2 1,3-2-162,1 2 1,0 1 502,-1 0 1,1 2 69,0-3 0,-1 3 225,1-3 1,0 0-96,-1-3 0,1 0 364,0 0 1,3-4-211,-1-2 1,4-3-20,-3-4 0,4 2-151,-1-5 1,2 0 66,1-6 1,0 1-256,0-4 1,0-2 139,0-4 1,1-2-244,2 2 1,-1-2 44,4-4 1,4 4 70,2 2 1,4 3 101,0 3 1,6 2 137,3 5 0,-1 2-137,4 1 1,-2 6 19,5 0 0,-1 6 132,1 0 0,-3 4-122,0 5 0,-4 6-105,-5 9 0,-2 3 117,-1 4 0,-4 3-47,-6 0 0,-2 1 102,-4-1 0,-5-1 170,-4 4 1,-6-7-238,-6 1 0,-4-6 10,-6 0 1,-3-3 153,-7 0 0,3-2-237,-2-1 1,1-3-745,2-3 0,0-4 745,0 0 0,3-1 0,2 2 0,3-4 0,3-2 0</inkml:trace>
  <inkml:trace contextRef="#ctx0" brushRef="#br1">18184 7477 12778,'-14'-6'-1262,"0"-2"392,5 2 0,3-2 744,-1-2 1,5 1 905,-1 0 0,2 3-25,1-1 1,4 1 167,3-3 1,1 0-368,1-1 1,5 4-141,1 0 0,3 3 155,0-4 0,5 5-80,2-1 0,2 2-232,1 1 0,2 0-200,4 0 0,1 0-283,9 0 0,-1 0-397,4 0 0,-1 3 105,1 0 1,-4 2 336,1-2 1,-9-1 31,-1 4 0,-8-3-128,-5 3 0,-2-1 94,-3 2 0,-3 0-295,-4-4 1,-3 4-4,-3-1 0,-2 0 60,-1 0 0,0-3 929,0 3-535,4-4 1,1 7 0,4-4-1</inkml:trace>
  <inkml:trace contextRef="#ctx0" brushRef="#br1">18743 12989 10401,'-6'3'1362,"-1"0"0,1 0-1096,-3-3 0,-2 0-73,-1 0 1,-2 0 1,-5 0 1,-7-1-215,-2-2 0,-6-3-260,0-7 0,-6-2-73,-4-7 1,0-3 69,22 10 1,0-1 0,0-2 0,0-1-139,1-2 0,1-2 0,0-3 1,1-1 110,1-2 1,2-1 0,1-3 0,3-2 178,1 0 0,3-1 1,3-1-1,2 1 89,3-2 0,3 1 0,3-2 0,3-1-149,3 0 1,4 0 0,-1 3-1,2 1 508,1 3 0,1 1 1,1 3-1,0 2-69,0 5 1,1 1 0,-1 3 0,1 2-123,19-12 0,0 10 203,3 3 1,1 7-159,2 5 0,2 4-6,1 6 1,-4 5-318,1 13 0,-24-11 1,0 2 61,0 3 0,-1 2 0,0 1 0,0 1 27,-2 2 0,-1 2 0,-3-1 1,-2 1 125,-1 2 0,-2 1 0,-4 0 0,-1 0 140,-3 0 1,-1-1 0,-2 1 0,-2-1 16,-1-1 0,-1 0 0,-3-2 0,-2-1 373,-15 21 1,-6-3 71,-3-6 0,-3-3-445,17-17 0,-1 0 0,-14 9-337,-2-1 1,5-6-664,-2-3 1,4-6 778,-1-3 0,1-5 0,1 1 0,1-2 0,2-1 0</inkml:trace>
  <inkml:trace contextRef="#ctx0" brushRef="#br0">13585 3482 8314,'0'-9'0,"-5"0"220,-1-1 1,2 1 295,1 0-287,2-1 1,2 2-112,2 2 0,3 2-211,7 4 0,1 5 107,5 4 0,4 2-259,1 4 0,3 1 19,1 2 1,1 2 156,2 2 1,2 1-276,5 5 1,-4 0 267,0 0 1,-3 5 149,3 5 1,-7-1 33,1 3 0,-6-1 222,-1 2 0,2-2-90,-1 5 1,-1-4 179,-2 3 1,0-3-60,-1 0 0,1 1-125,0 0 0,-2-2-41,-1-5 0,0 1 51,-3-4 0,0-3-276,0-3 1,-6-4-105,2 1 0,-3-7-78,1-2 0,0-3-98,-4-1 0,1-3-300,-1 1 0,-1-5-932,4 1 1542,-4-2 0,7-1 0,-4 0 0</inkml:trace>
  <inkml:trace contextRef="#ctx0" brushRef="#br0">14516 3790 8165,'-19'-2'289,"0"-1"36,5 2 1,1 5 435,7 9 0,3 4-516,6 5 1,-1 6-434,5 6 1,-1 4 101,3 2 0,0 2-158,1 5 0,-4 0 93,0 3 0,-1-3 87,1-1 1,3 2-41,-3-8 0,-2 3 243,-1-9 1,-2-3 95,-1-3 0,0-5-5,0-4 1,0-8 656,0-1-446,0-7 1,-1 1 240,-2-4 0,-2 0-499,-4 0 0,-5-4 294,-1-2 0,-4-3-728,-3 0 0,-1 0 65,-5-1 0,-4 4-129,-3 0 1,-4 1 69,-1-1 1,-1-2-246,4 5 1,-4 0-89,-3 3 1,-1 1 14,-2 2 563,1 3 0,0 1 0,1 0 0,0 2 0,1 2 0,0 1 0</inkml:trace>
  <inkml:trace contextRef="#ctx0" brushRef="#br0">19013 12765 8073,'-10'-3'-1020,"1"0"1527,4 0-320,-3-1 1,7 2 924,-2-5-662,2 5 0,2-6-101,2 2 0,2 1-42,4-1 1,0 0-39,1 0 1,0-2-100,3 2 1,-2 0 14,4 0 1,1 3-206,3-3 0,-4 4 80,1-1 0,-1 2-250,4 1 1,-1 4 123,1 2 1,1 3-123,1 4 1,-1-2 34,2 5 0,0-2 106,0 2 0,1 1-5,-1-1 0,-3 1 19,3 2 0,-3 3 139,-4-1 1,-1 2-110,-5-1 0,0 1 68,1 2 1,-4 1-47,0-1 0,-4 2 42,1 1 1,-2-3 28,-1 0 0,-3-1 5,0 0 0,-4-1-2,1-4 0,-1 0 106,-2 3 1,2-2 72,-6 2 0,0-3-51,1 0 0,-5-1 102,1 1 1,-1 0-107,-2-1 0,3-2-21,-3-1 1,3-3-48,-6 0 0,2 1-41,2-4 0,-1 1 5,0-7 0,1 4-129,-1-4 1,0 0-298,1-3 1,2-1 166,1-2 0,3-3-839,0-3 0,-1 0 471,0-1 1,1 1-359,2 0 0,1-1-168,0-3 1040,-1 3 0,1-4 0,0 5 0</inkml:trace>
  <inkml:trace contextRef="#ctx0" brushRef="#br0">19143 13212 8157,'-13'0'210,"-3"0"1,0 1-258,0 2 1,0 2-248,3 5 0,-3-1 435,0 0 0,-2 5 591,0 1 1,2 3-51,1 1 0,0-1-319,0 1 1,2-2-223,7-1 0,-1-2-15,4-1 0,-3-3 435,3 3-369,-1-3 1,4-1 62,0 0 0,5 2 7,1 1 1,2-1 41,1 1 1,2 1-78,1 0 0,1 3 128,5 0 0,-1-2-455,4 2 0,0-2 138,1 2 0,-1 0-334,3-3 0,-3 2 169,1-2 1,-4 2-2049,-2-2 2175,1-1 0,-2 2 0,4 0 0</inkml:trace>
  <inkml:trace contextRef="#ctx0" brushRef="#br0">19851 12272 8019,'-10'0'-1468,"1"3"2180,0 0 0,-1 4-232,1-1 1,3 6-50,0 0 1,0 5-87,-4-2 1,-2 7-104,-1 3 1,1 3-90,3 3 0,0 2-47,3 4 1,-1 0-205,4 1 1,-3-4-69,3 0 1,-1-7-431,4 1 0,0-7-323,0 1 645,5-6 1,1-7-962,6-6 1235,-1-2 0,6-13 0,-2-4 0</inkml:trace>
  <inkml:trace contextRef="#ctx0" brushRef="#br0">19907 12374 8019,'0'-9'664,"-5"3"-266,-1-1-7,2 5 0,0-1 234,4 6 1,0 4 237,0 5 1,3 2-369,0 5 1,4 1-175,0 1 1,4 3-340,1 4 0,2 0 98,-2 0 1,0 1-778,3 2 0,-3 1 475,0 2 0,-2-2-1048,0-4 1,-1-3 487,0 0 0,-4-5 782,-1-2 0,-8 1 0,-1-5 0</inkml:trace>
  <inkml:trace contextRef="#ctx0" brushRef="#br0">19795 12681 8019,'-9'-13'251,"0"3"64,3-3 0,2 3-330,4 1 1,7 2-93,2 1 1,7 4 126,0-1 0,1 2 122,2 1 0,3 0-142,3 0 0,2 4 0,1 1 0</inkml:trace>
  <inkml:trace contextRef="#ctx0" brushRef="#br0">20335 12560 8468,'-14'-9'807,"4"3"-839,-2 0 0,1 4-437,2-2 0,3 3 732,0 1 0,-1 5-109,-2 1 0,-3 2 584,-1 1 1,2 1-294,5-1 1,2 3-328,4 1 1,0 2-69,0-2 1,0 3-202,0 0 0,7-2 125,2 2 1,7-4-89,-1 4 1,4-5-208,2 2 0,0-7-1222,4-3 1543,0 2 0,3-4 0,0 3 0</inkml:trace>
  <inkml:trace contextRef="#ctx0" brushRef="#br0">20624 12141 8003,'0'-9'133,"0"0"146,0 4 1,0 5-68,0 6 0,1 6 441,2 4 0,-2 2-208,2 4 1,1 3-170,-1 6 1,1-1-84,-1 4 1,-1 3-29,5 4 0,-5 2-478,1-3 1,-2 4 369,-1-4 0,0 0-232,0-6 0,0-3 105,0-6 1,0-4-259,0-5 73,0-3 218,0-8 1,-1-5-33,-2-6 0,2-3 5,-3-4 0,3-1 68,1-5 1,2-3-444,1-3 1,-2-2 9,2-1 1,2 0 107,1 0 1,2 1 262,2 2 0,-1 0 71,0 3 1,4 4 347,-1 6 0,4 2-67,-4 4 1,4 2 226,-4 4 1,0 8-4,-2 5 1,-2 4-146,-2 5 1,1-1-285,-3 4 0,-2-1 149,-5 4 1,-3-3-274,-3 0 0,-1-4 29,-3 0 0,2-2 111,-5-3 0,5-4 16,-1-6 1,1 1 99,2-3 0,3-1 609,0-3-506,3-4 0,0 3 104,6-3 0,3 3-50,3 1 1,4 0-270,3 0 1,5 1-317,0 3 1,5 2-461,-1 6 0,2 1 667,1 5 0,4 3 0,1 7 0</inkml:trace>
  <inkml:trace contextRef="#ctx0" brushRef="#br0">17784 13035 7985,'-3'-6'42,"0"0"1,-2 1 140,2-2 0,1 2-97,-4 2 1,3 1 330,-3-4-172,-1 4 1,-3-5 44,-2 3 0,0 1 0,-3 3 0,-1 0-150,-2 0 1,-2 0 98,-2 0 1,-1 3-208,-5 1 1,-4 3 12,-3-1 0,-6 5-264,-6 2 0,22-5 0,-1 0 217,-3 0 1,-1 0-1,-1 1 1,1-1-216,-3 2 1,1-1-1,-3 0 1,0 1 280,0-1 1,-1 0 0,-1 1 0,-1-1-5,-1 0 1,1 1-1,2-1 1,0 0 94,1 1 1,-1-1-1,2-2 1,1 0-53,0 0 1,1-1 0,-1-1-1,-1 1-175,0 1 0,0-2 0,3-1 0,0 0 161,0 0 1,0 1-1,2-2 1,0 0-18,1 0 1,0 0-1,-1 0 1,-1 0-104,1-2 0,-1 1 0,3-2 0,0 1 66,-19 2 0,4-2 309,8-1 0,3-3-350,6 0 1,3-1-174,3 0 0,1 3-138,3-2 1,2 2-250,3 1 1,4 0-586,0 0-283,4 0 1434,-2 0 0,8 4 0,1 2 0</inkml:trace>
  <inkml:trace contextRef="#ctx0" brushRef="#br0">16071 13100 8148,'-14'6'-105,"1"1"52,-3-4 0,0 4 343,3-1 0,0 7-38,0 2 0,-1 4 47,-5 3 0,-4 1-95,-1 5 0,0-1 176,-1-2 1,0 2-78,-3-2 1,4-6-50,3 0 1,2-3 25,4-1 1,1-2 149,5-7-444,4 2 1,0-6 189,5 4 0,8-4-213,1 1 1,11 2 118,1-2 1,6 3-369,4-3 1,2 1-26,5-1 0,2-1-158,0 5 0,5 0 106,-2 5 1,3 3-1,0 3 1</inkml:trace>
  <inkml:trace contextRef="#ctx0" brushRef="#br0">14823 13761 8263,'-19'0'-215,"1"0"1,0 0 296,3 0 1,-2 6-262,5 3 1,-1 1 232,4 6 0,0 0 364,-1 6 0,2 1-123,2 2 1,2 1 97,4-5 0,0 4-287,0-3 0,4-2 70,2-4 1,6-4-269,4-5 0,1 0 143,2-4 0,4-4-135,2-5 0,-2-8-143,2-4 1,0-2-133,3-5 1,2 1 158,-2 0 1,-2-2-109,-8 4 0,-3-3 200,-3 3 0,-1 2-115,-2 4 706,-4 7 1,-6 5-269,-8 4 1,-1 5 440,-6 4 1,5 6-387,-2 6 1,1 0-164,2 4 0,-1-1-43,5 1 1,2 0-294,1-3 0,3 3-643,3-3 0,6-1 455,7-2 1,5-4-954,4-3 1370,2-6 0,1-2 0,0-4 0</inkml:trace>
  <inkml:trace contextRef="#ctx0" brushRef="#br0">15316 13845 8372,'-18'-14'0,"3"1"-42,3 7-54,-3-2 1,5 7 578,-2-2 1,4 2-168,2 1 0,3 1-3,-3 2 1,4-1-172,-1 4 0,2 0-168,1 4 1,0 0 55,0 2 1,0 0-47,0 3 0,4-2-53,2 2 1,-1-2-283,1 2 1,4-2-152,2 2 1,4-5 211,-4 0 0,5-1-387,-2-3 1,3-2 676,0-1 0,5 3 0,1-1 0</inkml:trace>
  <inkml:trace contextRef="#ctx0" brushRef="#br0">15503 13389 7399,'-7'0'228,"1"0"542,4 0-533,-2 0 0,4 1-58,0 2 1,1 2 26,2 5 1,-1-1-184,4 0 0,1 5 145,2 1 1,0 4-138,0 3 1,-2-2 123,-1 5 0,0 1-123,3 5 0,-3 2-7,-3 4 1,1 4-186,-1-1 1,0 5-312,-3-2 0,0 1 337,0 0 0,0-1-7,0-5 1,0-4 111,0-9 0,0-4 71,0-5-125,0 1 163,0-10-61,0 1 1,0-9 143,0-2 1,0-2-4,0-5 1,0-2-225,0-1 1,3-3-105,0 0 1,1-2 97,0-4 0,-3 1 45,2-4 1,1 2-24,-1-2 0,4-1 203,-1 4 1,3-3-47,0 4 1,0-1 102,1 3 1,3 4-130,3-1 1,-2 5 189,2-1 1,-1 5-57,4 4 0,-1 3-104,1 3 1,-4 6 12,1 3 0,-8 4-9,2-4 1,-7 5-41,0-2 0,-2 0-19,-1 0 1,-4 1-123,-3 2 1,-1-3-9,-1-3 1,-4-2 83,1 0 1,-4-2-104,4-2 0,0-2 117,2-4 0,-2 0-53,0 0 0,0-1 20,6-2 0,-1 1 230,4-4 0,-4 3 68,4-3-197,0 4 1,4-6 87,2 5 1,4 0 208,5 3 1,1 1-340,3 2 1,3-1 93,-1 5 0,1 0-344,2 5 1,3-1 106,1 1 1,2 1-1007,1 0 0,0 2 108,0-2 989,0 3 0,0-5 0,0 2 0</inkml:trace>
  <inkml:trace contextRef="#ctx0" brushRef="#br0">16303 14106 8237,'-9'0'0,"0"0"0,-1 0 0</inkml:trace>
  <inkml:trace contextRef="#ctx0" brushRef="#br0">15661 5838 8462,'0'-9'0,"-1"-1"-523,-2 1 1,2 0 430,-2-1 0,2 1 265,1 0 1,1-4-39,2 1 0,-2-2 147,2 2-55,2 2 1,-4-4-95,2 5 0,1 3 612,-1 0-135,0 3-500,-3-1 33,0 13 0,0 1-17,0 9 1,-4 4 22,-2 5 1,-2 2-16,-1 8 0,-1-3-173,1 5 0,0-1-46,-1 2 0,1 0-140,0 3 1,-1-6 104,1-4 1,4-7-480,2 1 0,2-8 67,1-1 1,1-9-136,2-6 1,2-4 182,4-4 1,1-5 483,-1-6 0,-3-7 0,0-3 0,1-10 0,2-3 0</inkml:trace>
  <inkml:trace contextRef="#ctx0" brushRef="#br0">15670 5847 8462,'0'-9'0,"0"0"0,0-1 654,0 1-382,0 0 1,0 5 38,0 4 1,0 8-5,0 7 0,1 4-72,2 3 0,-1-2 37,5 5 1,-1 0 34,3 3 0,-3 0-166,1 0 1,-1-3-208,3-1 0,0 1-183,1 3 1,-1-3-470,0 0 1,-3-4-334,1 0 1,-4-5 81,3-4 969,-4 3 0,2-5 0,-4 4 0</inkml:trace>
  <inkml:trace contextRef="#ctx0" brushRef="#br0">15614 6154 8462,'-12'-6'435,"-1"0"1,2 3 287,5-3-805,2 0 0,5-4 159,2 1 0,3 3-710,7 0 0,-1 2 236,7-2 0,-2 3 21,8-3 0,-3 1 376,3-1 0,3-3 0,6 4 0</inkml:trace>
  <inkml:trace contextRef="#ctx0" brushRef="#br0">15968 5996 8462,'0'-5'14,"-1"0"215,-2 2 0,1 2 41,-4-2 1,3-2 2,-4 2 0,1 0 146,-3 3 1,0 1-87,-1 2 0,0 3-101,-3 3 1,3 0 57,-2 0 0,1 1-299,2-1 0,1 4-3,2-1 0,1 0-43,5-2 0,0-1-124,0 0 0,6-4-391,3-1 1,4 0-278,6-1 1,4-1 367,2-5 0,-2 1-173,2-4 1,0-1 274,3-2 0,-3-1 377,0-3 0,-1-1 0,4-5 0</inkml:trace>
  <inkml:trace contextRef="#ctx0" brushRef="#br0">16126 5773 8462,'-15'-16'-133,"-1"1"0,5 0-174,-1 0 1,1-2 324,2 5 1,3-1 183,-1 4-60,5 4-17,-2-3 415,4 7 0,0 1-121,0 6 0,4 6-64,3 4 0,1 4-33,1 2 1,4 7 144,-1-1 1,1 5-389,0-2 1,-3 3 104,3-3 1,-2 4-354,1 0 0,-1 3 146,1-1 1,-1 1-284,-2-7 1,0-1 62,1-5-240,-1-2 257,-4-13 1,-1-3-16,-4-14 0,0-4 33,0-11 0,0-6 106,0-6 1,-1-2-211,-2-1 0,2-1 129,-2 1 0,2 4 250,1 2 1,0 2-141,0 1 0,0 4 144,0 3 1,1 6-24,2 6 1,-1 4 105,4 5 1,-3 1 113,4 2 1,-5 3-101,1 6 0,-2 3 50,-1 4 1,0-1-135,0 1 0,-1-1 25,-2 1 1,1 0-31,-5-1 1,5-3-14,-1-3 1,-1 2-49,1-2 1,0 0-10,3-2 0,0-4-167,0 0 1,4-4 60,2 1 1,2 2-72,2-2 1,3 0 99,3-3 0,1 0-134,2 0 1,3-4 75,-1-3 1,2 2-205,-1-1 0,-2 3-20,1-3 0,-1 1-45,-1-2 0,-5-1 445,-2 2-165,-1-2 0,-3-2 584,-2 1 1,-2 3-252,-4 0 1,0 2 166,0-2 0,-1 3 60,-2-3 1,1 4 105,-4-1 1,1 1-244,-1-1 0,-3 2-124,3-3 1,-1 2-236,1-1 1,-3 2 142,3-2-333,-2 2 152,-1 1 1,2 0-161,1 0-274,4 4 159,-2 1 1,4 5 31,0-1 0,1 0-86,2 1 1,2-2 5,5-2 1,2 2 52,0-1 1,5-3 336,-2-1 0,3 1-132,1-1 1,-1 0 156,1-3 0,-1-3-101,-3 0 1,2-4-45,-5 1 0,0-3 311,-2 0 1,-2 0 493,-2-1 1,1 1-108,-3 0 1,-1 2-232,-3 1 0,-1 3 19,-2-3 1,-3 4-184,-3-1 0,0 1 198,-1-1 1,1 2-111,0-3 1,-1 3 20,1 1 1,3 5-52,0 1 0,3 2-24,-4 1 1,4 1-53,-3-1 0,4 1 76,-1 3 1,2-3-200,1 3 1,3-3 96,0-1 1,5-1-252,2-1 0,0-3-105,6-4 0,-1-6-77,4-7 1,-1-2 66,1-10 1,-1-4-110,-3-5 1,2-2 230,-5-2 0,-3 1-1,-2 0 0,-5 4 175,1 2 0,-2 10-112,-1 5 0,-4 6 632,-3 4 0,2 3-269,-1 6 0,0 6 259,-3 7 0,2 5-131,1 4 1,4-1 23,-1 1 0,2 0-839,1 3 1,1 0 254,2 0 1,0-5-486,6-1 0,3-2 348,6-2 0,2-3-1368,2-3 1,2-1 1581,4-2 1,-5-4-1,0-1 1</inkml:trace>
  <inkml:trace contextRef="#ctx0" brushRef="#br0">20037 13491 8565,'-6'-5'-212,"0"2"1,3 1 312,0-1 526,2 2 62,-3-3 317,3 4-508,-3 0 1,4 4-144,0 2 1,3 7-60,0 2 1,3 7-9,-2 3 1,2 6-33,-3 3 0,3 4-207,-3 6 1,1 3 56,-2-19 1,-1 0-1,0 0 1,-1 0-103,2 0 1,0 0 0,-2-1-1,1 1-231,-1 24 0,0-1 184,0-4 1,4-6-682,2-4 1,2-8 389,2-7 0,-1-2-528,0-2 0,-1-6-307,-1-3 627,1-6 0,-7-3 2,2-6 0,-2-4-202,-1-2 742,0-2 0,-8-9 0,-3-1 0</inkml:trace>
  <inkml:trace contextRef="#ctx0" brushRef="#br0">20028 13603 8539,'-4'-18'102,"2"-1"-102,-1 0 0,2 1 900,1-1 0,4 1-260,3 3 1,4 3-73,1 5 0,4 0-460,-4 4 0,5 1-266,-2 5 0,2 3-259,-1 7 0,1 2 293,-1 7 1,-3-1-138,0 3 1,-6 1 158,-1 3 1,-4 0-19,1 0 1,-2-1 48,-1-2 1,-4 1-24,-2-5 0,-2 1-18,-2-3 1,-2-5 5,-1-1 1,-2-3-347,2-1 0,0-4 142,1-1 1,4-3 309,-1-1 0,2-5 0,-2 0 0</inkml:trace>
  <inkml:trace contextRef="#ctx0" brushRef="#br0">20335 13445 8536,'-6'0'319,"-1"0"724,5 0-779,-2 0 1,5 1 15,2 2 0,3 5-329,3 5 0,1 0 134,3 0 1,-2 0-111,5 3 1,-1 1-73,4-1 0,-4 2-133,1 4 1,-4-2 218,4 1 0,-8-1-121,1-1 1,-3-2 405,1-1 1,-3 0-97,-4-3 0,-1-2 31,-2-5 0,1-2 108,-5-4 9,5 0 1,-2-4-363,4-2 0,0-7-271,0-6 1,1-1-28,2-4 1,2 0-320,5-1 0,-1-2-41,0 2 0,4 2 278,-1 2 1,1 2-73,-4 4 1,1 1 107,3 5 0,-3 4 380,3 2 0,-3 1 0,-1 2 0,0 0 0,1 0 0,-1 0 0,-1 2 0,-1 1 509,1-2 0,-7 4-83,2-2 23,-2-2 0,-1 4-139,0-2 0,0-1 452,0 5 0,0-4-196,0 3 0,0 1-113,0 5 1,0-1-301,0 1 0,3 0-157,0 0 0,3-2-283,-2 3 1,3-3 256,-1-1 0,3 3-100,4-3 1,-2 1 3,5-6 0,-4 2-127,4-3 1,-4-1 54,3-5 1,-3-2 132,0-5 0,-2-3 56,-4-3 0,1 2 13,-4-2 1,0 1-58,-3-4 0,-4 2 33,-2 1 0,-5 0-275,-2 3 1,-2-1 173,2 4 1,1 0-293,2 7 0,1-3-600,0 3 466,4 0 0,1 4 547,4 2 0,4 2 0,1 4 0</inkml:trace>
  <inkml:trace contextRef="#ctx0" brushRef="#br0">21117 13398 8392,'-9'0'0,"-2"0"284,-1 0 0,2 0 471,-3 0 0,3 3-204,1 1 1,-1 3-6,1-1 1,1 5-302,1 2 1,0 2 36,4-2 1,0 3-345,3 0 0,1 1 121,2 2 0,2 0-398,5-1 0,0 0-49,2-3 1,2 2-346,1-5 1,3 0 127,-3-6 1,0 2-390,0-2 1,1-1 993,3-2 0,-1-2 0,1-1 0</inkml:trace>
  <inkml:trace contextRef="#ctx0" brushRef="#br0">21247 13585 8392,'-6'1'0,"0"2"1355,4-2-850,-2 3 0,5-1-261,2 0 0,5 0-132,5-3 1,0 0-291,-1 0 0,3-3 212,4 0 0,-4-4-108,1 0 0,-2-1-136,2-1 0,-3 0 97,-4-1 0,3 0-94,-3-2 1,-2 1 143,-7-1 0,-1-2-17,-2 2 0,-3-1 114,-6 4 0,-3 4 12,-4 2 0,1 2 176,-1 1 0,2 0-135,1 0 0,0 4 182,3 2 0,1 7-28,2 2 1,2 0-163,2 0 0,1 1-83,2 2 1,2 0-196,-3-3 0,7 2-98,0-5 1,7 4-410,-1-4 0,7 1 240,-1-4 0,4 0 466,3 1 0,-3-5 0,4-1 0</inkml:trace>
  <inkml:trace contextRef="#ctx0" brushRef="#br0">21815 13389 8392,'-14'-5'-148,"0"-2"73,5 3 1,0 1 1017,-1 3 1,-2-3-323,0 0 0,-2 1-299,2 5 1,-3 1-41,-3 3 1,2 1-270,1-2 0,3 5-127,0 2 1,1-1-191,2-2 1,4 2 214,2 0 1,2 4 10,1-4 1,0 4-232,0-4 0,7 4 85,2-4 0,4 4-40,-1-4 0,0 4 85,3-4 0,0 4 173,0-4 0,-1 0-97,-5-2 0,0 0 248,1 2 0,-2-4 11,-2 1 0,-2-2-1,-4 3 0,-1-4-67,-2 0 0,-2-1 141,-4 1 0,-5-1-373,-1-5 0,-6 0 134,-1 0 0,0 0-692,4 0 0,2-5 73,1-1 629,8-2 0,-6-6 0,8 0 0</inkml:trace>
  <inkml:trace contextRef="#ctx0" brushRef="#br0">22076 13436 8392,'0'-15'337,"0"3"0,-1 1 553,-2 2 1,-2 0-173,-5-1 0,0 5-232,-2 2 1,-3 2 11,-3 1 0,-3 1-166,2 2 1,-1 2-416,4 5 0,3-1 38,0 0 1,7 2-27,3 1 1,2-1 17,1 5 0,1-4-447,2 4 1,3-4-156,7 4 1,-3-2 240,2 2 0,0 0 96,0-3 0,-3 2 102,1-2 1,-2 0 228,-5 0 0,0-3 114,-3 2 0,-5-1 319,-4-2 0,-2 0-324,-4 1 1,-1-4-71,-2 0 0,0-4-844,3 1 1,1-2 126,5-1 665,4-4 0,-4-5 0,4-6 0</inkml:trace>
  <inkml:trace contextRef="#ctx0" brushRef="#br0">22188 13501 8392,'-6'8'-370,"-1"-2"1671,5 2-777,-2-2 1,8 2-179,2-2 1,3-2-24,0-4 0,0-1 33,1-2 1,3-2-221,3-4 1,-3-4-189,0 1 1,0-5 248,-1 2 1,0-3 45,-6 0 1,-1-1-621,-2 0 0,-3 2 117,0 1 0,-4 3 43,-5 3 1,-5 5 255,-1 2 1,-3 2 167,0 1 1,0 5-93,3 5 0,-2 3-45,5 6 0,-4 3-511,4 3 0,2 2 226,4 1 1,4-1-219,-1-2 0,6 2-237,3-2 0,8-6-1064,4 0 1734,1-7 0,8 2 0,-3-5 0</inkml:trace>
  <inkml:trace contextRef="#ctx0" brushRef="#br0">22560 13491 8392,'-8'-12'-136,"2"0"0,-2-4 136,5 4 0,-3-1 0,3 4 0,-1 0 2192,1-1-1501,-2 1 1,-5 4-369,1 2 0,0 3-139,-1 3 1,1 3-217,0 6 0,-1 3 44,1 4 0,3-1 166,0 1 1,4-1-118,-1 1 1,2 0 56,1-1 0,4 0-255,2-3 1,2-1-30,1-5 0,2-1-30,1-1 1,2-4 50,1-6 0,5-4-170,-5-5 1,5-2-14,-4-5 0,0-4 70,0-2 1,0-2 211,-3-1 1,0 0-100,-1-4 0,-4 2 365,1-4 1,-3-3-124,0-3 1,-1-1-284,-5 4 0,-4 1 191,1 2 0,-4 0 131,1 6 1,-1 6 396,0 10 1,-1 5 89,2 4-215,2-2 0,-3 8-122,3 0 0,0 6 190,1 3 1,1 7 176,-4 5 1,4 3-36,-1 1 1,2 4-239,1 3 0,0 1-104,0 1 1,0 0-872,0 0 0,1 4 537,2-1 1,2 0-372,4-2 1,1-5 288,-1-2 0,3-3-1254,1-3 1,2-3 113,-2-3 0,2-6 1280,-2-3 0,3 1 0,0-5 0,1 1 0</inkml:trace>
  <inkml:trace contextRef="#ctx0" brushRef="#br0">23035 13678 8344,'-12'0'1962,"-1"0"-2796,1 0 834,7 0 0,0 4 0,5 1 0</inkml:trace>
  <inkml:trace contextRef="#ctx0" brushRef="#br0">5056 7719 7984,'-5'-4'-305,"-4"-2"1,8 0 638,-2 0-52,2 4-178,1-2 0,3 3 39,0-2 1,5 2 16,-2-3 1,3 4 23,4 4 1,0-2-45,3 4 1,4 3 23,-1 4 0,6 4-20,-1 2 1,8 4-64,2 4 1,2 6-239,1 1 0,-16-15 0,-1 1 187,2 0 0,0 0 1,0 1-1,0-1 30,0-1 1,0-1-1,-1-1 1,0-1 65,20 15 1,0-3 25,2-3 1,0-3-45,-3-7 0,0 3 135,3-3 0,-1 3-285,2 0 1,-4 1 85,-6 0 0,3-1 75,-3 1 0,4 1-103,-1 1 1,-2-1 67,-7 2 1,-3-3-15,0 0 1,-4 0-149,0-1 1,-1 0 85,-1-3 0,-2 2-149,-1-5 1,-1 1 354,-5-4 0,1 0-726,-5 1 569,-2-5-1019,0-1 287,-4-4 201,0 0 474,-4 0 0,-1-4 0,-4-1 0</inkml:trace>
  <inkml:trace contextRef="#ctx0" brushRef="#br0">6331 8380 7910,'-5'0'2672,"-3"0"-2216,7 0 1,-2 4-173,6 2 1,2 7-166,4 2 1,2 3 97,1 0 1,3 1-183,3-1 1,1 4 45,-1 0 1,0 0-25,-2-4 1,1 0 134,-1-3 0,-3 2-66,0-5 1,-4-2 445,-3-4-433,-2-4 1,-5 5-4,-2-4 1,-3 0 34,-7-3 0,-4 1-418,-5 3 1,-7-3 181,1 2 1,-3-2-376,0-1 1,2 0 439,-2 0 0,-2 4 0,0 1 0</inkml:trace>
  <inkml:trace contextRef="#ctx0" brushRef="#br0">4618 6983 7944,'-14'-5'-134,"-3"-2"-268,5 4 675,-1-5 1,7 3-53,0-4 1,4 3 48,-1-1 0,2 1-94,1-3 1,-3 0 259,-1-1 1,-3 1-16,1 0 1,-5 3-161,-2-1 0,-3 5-138,0-1 0,-2 7 117,-4 6 0,1 3-275,-4 6 0,4 0 104,-4 3 0,4 2-212,-1 4 1,4-1 98,2-3 0,4 2-284,6-4 1,1-3 114,5-4 1,6-3-32,3 0 0,4-2 72,6 0 0,4-1 50,2 0 1,1 1 189,2-1 1,1-3-155,2 0 1,-1 1 224,5 2 0,-5-3-106,1 0 0,-2 0 114,-2 4 0,-2-4-39,0 0 0,-8 0-42,-2 4 0,-4-1 31,-5 0 1,-3 2-4,-6 1 1,-8 3-202,-7 3 0,-5 1 102,-5-1 0,-1 4-251,-2 0 0,-1-1 74,-2-6 1,2 2-316,4-5 0,-3-3 76,0-2 0,4-5-369,5 1 790,7-6 0,-3-7 0,4-4 0</inkml:trace>
  <inkml:trace contextRef="#ctx0" brushRef="#br0">4506 6722 8176,'0'-18'362,"0"3"-242,0 3 1607,0 2-1153,0 4 0,4 12-267,-1 9 1,4 9 84,-1 10 0,-1 5-208,1 11 1,-3-22 0,0 1-409,0 3 0,0 1 1,1 6-1,-1 1 353,-1 4 0,-1 2 1,3 2-1,-1 2 93,1 1 0,-1 0 0,-1 0 1,1-1-78,0-3 0,0-1 1,0-5-1,0-1-148,2-3 1,0 0-1,-2-5 1,0-2-231,0-3 0,0-1 1,2 12-570,1-13 0,0-4-714,-3-3 1516,-2-3 0,3 2 0,-4-2 0</inkml:trace>
  <inkml:trace contextRef="#ctx0" brushRef="#br0">6173 8752 8056,'-9'-4'0,"3"2"40,-1-4 0,1 0 192,-3-4 1,3 4-120,-1 0 0,1 3 104,-3-3 1,0 3-222,-1 0 0,-2 2 119,-1 1 0,-3 1-27,0 2 0,0 3 89,0 3 0,-1 4 16,1 3 0,-4 5-12,-2 0 0,3 2-42,4-1 1,0 1-201,0 1 1,-2 3 58,5-2 0,0 2-112,6 1 0,-1-3 74,4 0 0,1-2-3,5 2 1,3 1-60,6-4 1,4-1 28,6-6 0,-2 2 13,5-5 0,-3 0 21,3-2 1,-4-5 160,4-2 1,2 1-127,1-1 0,5 0 211,-5-3 0,5-3-111,-2 0 0,3-4-75,-3 1 1,1-3-188,-5 0 0,-3-3-266,-2-1 1,-7 1-454,-2 3 0,-3-1 885,0 1 0,-5-5 0,-1 0 0</inkml:trace>
  <inkml:trace contextRef="#ctx0" brushRef="#br0">6313 8976 8081,'-9'5'327,"4"0"170,-4-2 0,3-1-155,3 4 0,2-3-53,-2 4 1,6 0-258,3 5 0,3-1 149,4 1 1,-2-2-238,4 0 0,1-2 107,3-2 1,2 1-28,1-3 1,1 2-38,-1-3 0,-4 3-101,1-3 1,-2 1 69,-4-1 0,-2 0 242,-5 3 0,2 0-317,-5 3 0,-5 2 126,-8 1 0,-1 2-737,-8 5 0,3 0 107,-6-1 623,-2 1 0,0 0 0,-3-1 0</inkml:trace>
  <inkml:trace contextRef="#ctx0" brushRef="#br0">4451 8585 8150,'-10'4'-432,"2"1"982,2 4 1,-1 5-46,3 1 1,1 7-238,3 3 1,-1 9 6,-2 3 0,2 10-540,-2-1 1,2 5 509,1-5 0,0 1-394,0-10 0,0-2-654,0-7-1022,4-4 1825,5-9 0,6-11 0,4-9 0</inkml:trace>
  <inkml:trace contextRef="#ctx0" brushRef="#br0">4553 8585 8317,'0'-6'605,"0"-2"0,1 8-125,2 0 0,-1 6 49,4 10 0,-2 5-109,2 10 1,-3 3-113,3 6 1,-3 4-686,3 5 0,-3-1 71,4 1 0,-2-5-294,1-4 0,2-6 514,-1-3 1,0-9-2184,-1-3 2269,2-7 0,-3-3 0,5-4 0</inkml:trace>
  <inkml:trace contextRef="#ctx0" brushRef="#br0">4581 8883 8254,'-9'-5'768,"-1"0"-802,5-4 0,2 4 54,6 2 1,5 2-220,5 1 1,0 0 198,0 0 0,1 4 0,5 1 0</inkml:trace>
  <inkml:trace contextRef="#ctx0" brushRef="#br0">4851 8836 8254,'-6'5'37,"0"-2"0,2 1 691,-2 0 1,3 3-176,-3-1 0,0 3-583,-4 4 0,4-2-121,0 5 1,3-4-96,-3 4 0,1-1 147,-2 4 0,3-4-133,4 1 0,0-4-360,0 4 0,1-5 291,2 1 1,4-1-209,5-2 0,2 0 509,5 1 0,0-1 0,-1 0 0</inkml:trace>
  <inkml:trace contextRef="#ctx0" brushRef="#br0">5056 8510 8090,'-4'-14'-363,"0"0"369,-3 5 1,2 4 414,2 2-292,2 2 0,-3 9 21,4 4 0,0 6 157,0 4 0,-3 5-110,0 8 0,0 2-166,3 3 0,0 4-258,0 5 0,1 0 160,0-23 0,1 1 1,0 20 24,4 0 1,0-5-101,3-4 1,0-7-19,-3-7 0,2-6-578,-2-12 497,3 2 1,-4-11 80,-2 0 0,1-8 222,-1-5 1,0-2 218,-3-4 0,1-2-253,2-4 1,-1-1 11,1-2 1,-1-1 13,1-2 1,-2 2 77,2 4 0,1 3 162,-1 0 1,4 2 157,0-2 0,0 5-194,-1 5 1,2 4 115,-1 2 0,1 4-73,1 5 1,-1 1-266,-1 2 1,-3 5 108,-4 5 0,0 3-254,0 0 0,-1 1 95,-2 2 0,-3-4-122,-3 1 1,0-2 70,0 2 0,-1 0 73,1-3 1,0-1 171,-1-2 0,1-2-12,0-2-61,-1 2-87,1-2 1,4 3-18,2 0 0,5 0 8,1 1 1,7-1-99,0 0 1,5 4-431,1-1 1,1 1 222,2-4 0,0 0-470,3 1 1,-1-1 330,4 0 1,-4-4-385,4-2 817,-4 3 0,6-1 0,-3 4 0</inkml:trace>
  <inkml:trace contextRef="#ctx0" brushRef="#br0">5549 9078 8090,'-4'8'665,"-2"-1"783,2 1-1448,0-3 0,4 4 0,0 1 0</inkml:trace>
  <inkml:trace contextRef="#ctx0" brushRef="#br1">4823 12467 9764,'-3'-6'-455,"0"0"38,-4 0 587,6-4-199,-8 1 0,8 3 187,-2 0 0,6 2 201,3-2 0,3 3-106,0-3 1,0 4-21,1-1 0,2-1-167,0 1 0,2-1 114,-2 4 0,-1 1-285,1 3 1,-1 1 71,2 4 0,-6 0-146,2 1 0,-4-1-80,1 0 1,-4 5 142,1 1 0,-6 0 82,-3 0 0,-6 1 49,0 2 0,-8 4 22,2 0 1,-6 4 8,2-1 1,-3-2 72,4 2 1,-1-3-2,3 3 0,3-9-32,3 0 1,2-5-19,8-2 1,1-3-100,5-3 1,6-2 74,7-1 1,2-3 163,4 0 0,2-5-188,4 2 1,0-1 11,0 1 0,-1-3-238,1 3 1,0 1 143,0-1 0,-1 4-404,-2-1 1,-6 2 144,-7 1 1,-2 1-121,0 2 1,-5 2-181,-2 4 1,-2-3 512,-1 1 99,0-1 0,-4 3 0,-1 0 0</inkml:trace>
  <inkml:trace contextRef="#ctx0" brushRef="#br1">5186 12504 9767,'0'-9'-137,"0"0"0,-3 0 9,0-1 1,0 4-515,3 0 536,0 4 1,3 2 267,0 6 0,4 2-104,-1 2 1,0 3 32,0 3 0,-1 1-51,1 2 1,3 2 13,-3 1 0,-1 0 6,1-3 1,-3-4 38,3 1 1,-2-2-195,2 2 0,-4-3 288,1-4 129,-2-4-203,-1 4-43,0-12 0,0-3-104,0-9 1,0-3-212,0 0 1,1-1-24,2 1 0,-1-2 189,4-2 1,1 2 36,2-1 0,-2 1 11,2 1 1,-1 4 210,4-1 1,-2 5-77,0-1 1,-1 5 357,0 4-323,1 2 1,-1 5 95,0 3 1,-4 2-190,-1 3 0,-3 3 20,-1 3 0,0 1-263,0 0 1,0-2 141,0-1 0,-1 1-293,-3-1 1,2 0-22,-4 0 0,4 2 24,-1-3 0,-1 0 65,1 0 0,0 0 290,3 0 0,0-1 0,0-5 1</inkml:trace>
  <inkml:trace contextRef="#ctx0" brushRef="#br1">5717 12570 9447,'-9'-4'-188,"-1"-2"35,1-3 1,3 3 9,0 0 1,2-1 166,-2-2 0,4 3-196,-1 0 1,1 1 52,-1-2 1,2-1 179,-2 2 0,-1 1-301,0-2 259,-3 5 1,2-2 165,-4 4 0,3 4 73,-1 3 1,4 4 136,-3 1 1,4 6-150,-1 1 0,-1-1 100,1 4 1,0-2-365,3-2 0,1 1 140,2-1 1,0-3-241,6-3 0,-1-2 80,8-4 1,-1-2-67,4-4 0,0-5 93,-1-4 0,1-5-229,-1-5 1,1 0 36,0-3 0,-5-1 129,-1-2 0,-3-1-67,-1 1 0,0-2 100,-3-1 1,-2 0 85,-4 0 0,-3 3-144,0 0 1,-4 5 150,4-2 1,-3 3-44,3 4 0,-3-2 100,3 5 0,0-4-64,3 4 1,0 3 395,0 2-65,0 5-246,0-6-13,0 7 0,0 11 231,0 9 1,0 5-64,0-2 1,0 1-107,0 5 1,0 4-171,0 2 0,1 0-225,2 0 1,-1-4-485,4 1 1,3 1 334,4-1 1,3 0-208,0-3 0,5-1 555,0-2 0,1 1 1,-3-2-1</inkml:trace>
  <inkml:trace contextRef="#ctx0" brushRef="#br1">5251 13045 13443,'-9'-10'-2301,"0"4"1380,-1 0 931,1 4 0,0-1 221,-1 6 1,1 6 204,0 7 0,0 2-178,-1 4 1,1-1-200,0 3 1,-1 4-27,1 3 1,1 5-138,1-2 0,0 1-116,4-1 0,0 1-144,3-4 0,0 0 67,0-3 1,1-7-151,2-3 0,-1-6-206,4-3 1,1-4-155,2-5 800,0-8 1,1-6 0,-1-10-1</inkml:trace>
  <inkml:trace contextRef="#ctx0" brushRef="#br1">5251 12886 9961,'-14'4'803,"5"6"-372,5 5 1,3 7-128,1 3 0,6 3-147,3 3 1,1 2 49,6 4 1,-1 0-426,4 1 0,-1-2-18,1-2 0,0 1-471,-1-4 0,0-1 385,-3-5 1,-2-2-610,-7-5 0,-2-3 316,-4-3 1,-1-2 659,-2-4 1,-6 2 0,-6-3 0</inkml:trace>
  <inkml:trace contextRef="#ctx0" brushRef="#br1">5149 13315 9961,'-5'-10'-399,"2"1"0,2 3 231,1-1 1,4 5-156,2-1 0,6 2-72,4 1 0,2 3 382,4 0 1,2 9 0,4-2 0</inkml:trace>
  <inkml:trace contextRef="#ctx0" brushRef="#br1">5670 13231 13779,'-7'-13'-743,"-2"1"0,-3 1 592,3 4 0,0 3 141,-1 4 0,-2 1 138,0 2 0,-5 2-326,2 5 0,-2 0 160,1 3 1,0-3 231,4 2 0,0 2-430,6-2 1,2 4 331,4-4 1,1 4-252,2-4 0,6 4-230,7-4 0,1 0-26,2-2 0,4-2 337,2-2 0,6 2 1,2-2-1</inkml:trace>
  <inkml:trace contextRef="#ctx0" brushRef="#br0">5894 12830 7991,'-5'10'232,"1"-1"0,3 5-71,1 5 0,0 5 11,0 7 1,0 6-88,0 7 1,0 4-482,0 2 1,1 3 335,3-4 1,-4-22 0,2-1 47,4 24 0,-1-9-27,1-7 0,3-6 17,-3-6 0,-2-5-143,-1-7 130,2-5 0,-4-2-15,2-6 0,-2-3-22,-1-7 0,0-1 339,0-5 1,0-2-542,0-1 0,0-4 81,0 1 1,0-2-2,0-1 0,1 1 95,2 3 0,0 0-28,3 2 1,0 2 50,3-1 0,2 5 75,1 4 0,0 1 203,7 2 1,-4 4 531,6 2 1,-3 6-428,4 3 1,-3 2-141,0 2 1,-5-1-208,-1 0 0,-6 4 97,-1-1 1,-4 4-16,1-4 1,-7 4-18,-5-4 0,-1 4-22,-6-4 1,1 3-26,-4-2 1,0 0-9,1 0 1,-1-6 188,0 2 1,4-1-78,-1 1 1,6-3 213,1 0-236,-1-4 1,10 2 252,0-4 0,6 0-11,6 0 1,2 0-98,5 0 1,3 0-259,0 0 0,2 0-285,-2 0 1,3 0-419,-3 0 1,-1 1 395,-2 3 0,0 1 360,-1 4 0,1 0 0,0 1 0</inkml:trace>
  <inkml:trace contextRef="#ctx0" brushRef="#br0">6555 13687 8511,'-18'-8'-65,"3"1"38,1 3 27,9 8 0,-3 6 0,3 4 0</inkml:trace>
  <inkml:trace contextRef="#ctx0" brushRef="#br0">4128 4687 8430,'-4'-9'0,"2"0"0,-4 0 0,4 3 0,-1 0 0,-1 3-9,1-3-5,0 3 8,3-5 1,0 8 1028,0 0 1,0 10-392,0 8 1,-1 5-206,-2 8 1,2 3-214,-2 9 1,2 3-368,1 6 1,0-25 0,0 1 84,0-1 0,0 1 0,0 23 84,0-23 1,0-1 0,0 23-378,0-4 0,0-7 277,0-15 1,3-6-46,0-5 1,1-7 12,-1-3 0,-2-9-95,2-4 0,2-9-31,1-2 0,-1-5-55,1-1 1,1-4 123,2 1 0,1-5 60,2 2 1,-2-2 203,2 2 1,3 2-122,0 7 0,-2 1 525,-1 5 0,2 8-494,-2 4 0,-3 5 381,-3 4 0,-4 6-52,1 6 0,-2 6 68,-1 4 1,-1 4-90,-2 2 1,-2 2-104,-4-2 0,4-1-400,2-2 1,2-5 131,1-1 1,0-3-281,0-1 1,4-7-171,2-1 0,3-7-409,3 0 0,-1-3-94,5-3 1,-1-3 524,3-7 1,0 2 489,-3-4 0,1-1 0,-4-6 0,3 6-198,-6-2 0,2 2 198,-5 1 0,1 2 71,-1 4-71,2 4 0,-6 1 1828,4 4-1068,-3 0 0,2 1 869,-2 2-1283,2-2 0,4 3-71,0-4 1,0-2-148,0-4 0,4 0 102,-1-7 1,0-1-213,-3-1 0,-3-1-18,0 0 0,-4 0-142,1 4 0,-3-3-9,-3 2 0,-2 5 4,-4 5 0,-4 2 57,-2 1 1,-3 2 70,0 4 0,0 5 25,-1 7 1,1 0-14,0 0 1,4 4-41,1-1 1,4 2-199,3-2 1,2-2-345,4 3 1,4-3-329,2-1 1,9-4 395,4-1 1,8-7 520,1-3 0,9-2 0,1-1 0</inkml:trace>
  <inkml:trace contextRef="#ctx0" brushRef="#br0">4815 4989 8317,'0'-9'1032,"0"0"-614,-4 0 0,-1 0 130,-4 0 1,3 4-80,-1 2 0,1 2-125,-3 1 0,-1 0-86,-2 0 1,2 1-178,-3 2 0,3 3-56,1 6 1,0-2-189,0 2 1,4 1-225,2 0 0,-1 2 249,1-3 0,1 1-131,5 0 1,0-3 84,6 2 1,-1-5-416,7-1 0,-3-4 176,4 1 1,0-3 15,5-3 0,-2-3 442,-1-6 1,-1 2-178,-5-2 0,4 1 203,-4 2 1,-1 0-72,-5 0 1,-2 3 1172,-4 0-847,0 4 1,-2-1 8,-4 6 0,0 2-248,-6 4 1,3 3-463,3 0 1,-2 1-414,5-4 1,0 0 389,3 0 0,0 0 408,0 0 0,4 0 0,1 1 0</inkml:trace>
  <inkml:trace contextRef="#ctx0" brushRef="#br0">5145 5017 8274,'0'-17'-5,"0"1"1,3-1 455,0 2 0,1 1 98,-1-2 1,-2 0 27,2-5 1,-2 4-213,-1-1 1,0 3-99,0 0 1,-4 0 71,-2 3 1,1 5-88,-2-2 1,1 6 55,-3 0 1,0 3-57,0 3 1,0 6-5,0 6 1,-1 4 35,1 2 0,0 3 175,0 7 0,4-3-260,2 3 1,-1-3 84,1 0 0,0-2-608,3-1 0,4-3 251,2-4 0,3-7-759,3-1 0,2-8 455,5-2 0,0-9-220,2-10 1,-1-3 169,1-6 0,-3-3 161,-2-3 1,-3 0 49,-4 0 0,0-3-27,0 1 0,-4-4 542,-1-3 0,-3 0-161,-1 3 0,-1-3 177,-3 4 0,2 1-137,-4 8 1,4 4 777,-1 11-563,-2 6 1,3 5 51,-4 4 0,4 8-190,-1 4 1,-1 5-4,1 5 1,-1 5-142,1 7 1,2 2 148,-2 4 1,2 2-158,1 3 1,0 3 97,0-2 1,4 1-857,2-8 1,6 0 394,3-5 0,6-4-923,0-5 0,3-8-1080,-2-8 2263,3-4 0,-4-5 0,5-2 0,-1-4 0,0-4 0</inkml:trace>
  <inkml:trace contextRef="#ctx0" brushRef="#br0">5895 5310 8040,'-11'-6'0,"2"0"0,-1 3 71,7-4 0,1 2-71,5-1 0,6-2 0,5 3 0</inkml:trace>
  <inkml:trace contextRef="#ctx0" brushRef="#br0">3454 14152 8490,'-4'-9'-1723,"0"0"1527,-2 0 0,2-1 645,4 1 1,0 0 89,0-1-172,0 1-15,0 0 83,0-1-353,0 1 49,4 4 1,-3 5-106,2 6 1,1 4 97,-1 6 0,0 2 32,-3 9 1,0 3-21,0 8 1,0 7-327,0 5 1,0-23-1,-1 1 235,0 1 0,-1 1 0,2 0 1,-1 2 25,0 2 0,-1 0 0,0 2 0,0 0-79,0 2 1,1-1 0,-1-2 0,1-2 96,1-3 0,0-1 1,0 20-188,0-6 0,1-5 115,2-7 1,2-7-337,4-11 0,-2-2-378,-1-8 200,0 0 0,2-7 80,-2-2 0,2-6 63,-5-4 1,3-9 353,-3-3 0,-4-6 0,-4 1 0</inkml:trace>
  <inkml:trace contextRef="#ctx0" brushRef="#br0">3426 14292 8436,'-5'-23'0,"1"3"-416,4-5 1,4 5 215,2 2 0,7 3 288,2 6 1,4 4-113,3 2 0,-2 1 212,5 2 0,0 2-59,3 1 1,0-1-161,0 4 0,0 3 125,0 4 1,-4 2-95,-3-2 1,-5 4 94,-4 2 0,-3-1 47,-2 4 1,-7 1 126,-7-1 1,-5 0-168,-3 0 0,-4-2 18,-3 1 0,2-2-118,-5-3 1,3 0 77,-3-3 0,5-2-510,2-5 0,0-2 222,6-4 1,4-1 207,4-2 0,-1-6 0,0-6 0</inkml:trace>
  <inkml:trace contextRef="#ctx0" brushRef="#br0">3864 14162 8475,'-4'-10'-204,"3"4"-306,-2 0 539,2 4 0,2-2-7,2 4 0,2 1 214,4 2 1,1 2-99,-1 4 1,0 1-39,1-1 0,2 1-38,0 3 0,4 1 5,-4 5 0,1 0 90,-4-1 0,-3-2 6,0-1 0,-3 0 97,0 0 1,-2 2-144,-1-5 0,-1 1-170,-2-4 1,0-4 188,-3-2-498,0 2 0,-2-5 87,2 0 1,1-4-99,5-5 1,5-3 0,1-1 1,3-3-605,3 0 976,-1-2 0,11-4 0,-3-2 0</inkml:trace>
  <inkml:trace contextRef="#ctx0" brushRef="#br0">4199 14162 8475,'0'5'40,"0"3"1,0-3 246,0 5 0,0 0 48,0 2 1,-1 0-53,-2 3 1,2 1-10,-2 3 0,2-2-215,1-1 0,4-3 177,2-4 1,3 1-294,0-1 0,4-4 50,3-2 0,-1-6-4,4-3 1,-3-6-68,6-4 1,-5-2-159,-2 0 0,-2-1-137,2 1 1,-7-1 177,2 0 1,-7 5 79,0 1 1,-6 0 38,-3 1 1,-7 2 203,-2 4 0,-3 1-64,0-1 1,-4 2 97,0 4 1,0 0-108,4 0 1,3 0 39,3 0 1,2 1-586,0 2 0,5 2 243,2 4 1,3-1-450,3-1 1,6 1 21,7-2 674,1 2 0,6 2 0,1-1 0</inkml:trace>
  <inkml:trace contextRef="#ctx0" brushRef="#br0">4655 14152 8475,'4'-6'-2173,"-1"0"2040,4 0 0,-3-3 476,2-1 1,-2 4 161,-4 0-380,4 0 1,-4-1 240,0 1 0,-4 4-141,-5-1 1,0 2 63,-1 1 1,0 1-22,-2 2 0,0 2 128,-3 5 0,3 3-249,0 3 0,2 1-69,0 2 1,1 0-276,0 3 1,4-1 124,1 4 0,4-5-357,4 2 0,1-2 187,4-2 1,4 0-87,3-2 1,5-4-127,0-6 1,7-2 453,-3-4 0,4-4 0,-5-1 0</inkml:trace>
  <inkml:trace contextRef="#ctx0" brushRef="#br0">4823 14274 8475,'-10'4'0,"-3"-3"0,12 4 139,-2-2-71,2-2 0,2 6 39,2-4 0,6-1-19,3-5 1,1-2-101,0-4 0,1 0 91,5-1 1,-4-2-269,1-1 0,-5-3 74,2 0 1,-4 0 50,-3 0 1,-2 2 42,-4 1 0,0 3-16,0-2 1,-7 4 149,-2 2 1,-7 4-85,1-1 1,-3 6 133,0 3 0,-1 6-75,0 0 0,4 5 189,-1-2 1,5 3-190,-1 0 0,5 1-59,4 0 0,2-4-330,1 1 0,1-5 128,2 1 0,6 2-460,3-2 1,5-2 60,-2-4 572,3 0 0,4 3 0,2 1 0</inkml:trace>
  <inkml:trace contextRef="#ctx0" brushRef="#br0">5223 14125 8443,'0'-18'-335,"0"2"1,0 0 361,0 3 0,-1 1 12,-2 3 1,-2 4 44,-4 1 0,-2 3-54,-1 1 1,1 4 272,-5-1 0,2 4-82,-2-1 0,3 3-171,3 4 0,4-3-7,0 3 0,4-3-121,-1-1 1,2 1 83,1-1 1,5 3-182,4 1 0,2 0-4,4 0 1,-3-2 92,4 4 0,-4 0-253,4 0 1,-5 3 57,2-2 1,-7-2 230,-3 2 1,1-2 6,-1 2 1,-1 0 144,-5-3 0,-2-1-205,-4-3 0,-5 0 38,-1-3 0,-2-2 65,2-4 0,-7 0 0,2 0 0</inkml:trace>
  <inkml:trace contextRef="#ctx0" brushRef="#br0">5484 14087 8443,'-9'0'230,"-2"0"-165,-1 0 0,1 2 189,-5 5 0,1-1-140,-4 6 0,3 2 59,1-2 1,4 2 85,-2-2 0,4-2-393,3 3 1,1-3 119,5-1 0,6-2-103,3-1 1,4-3-75,6 3 0,0-3-109,-1 3 0,1-3 123,0 4 1,-4-4-8,1 3 34,-5 0 1,-2 4 79,-6-1 0,-2 0 65,-1 0 1,-7 1-70,-2-1 1,-10 0-264,1 1 1,-4 2 336,0 1 0,2-1 0,-2-3 0</inkml:trace>
  <inkml:trace contextRef="#ctx0" brushRef="#br0">5596 14283 8443,'6'0'182,"0"0"105,-4-4 1,6 2-132,-5-5 0,4 4 131,-1-3 1,-1 0-377,1-3 1,1-2-36,2-1 1,0 0-22,1-3 1,-1-1 91,0-2 1,0 2 131,-3 1 1,-2 0-241,-4 0 1,-1 1 33,-2 5 0,-3 4 183,-7 2 0,2 2-66,-5 1 0,1 2 246,-4 4 0,0 1-134,1 9 1,0-1-57,3 4 0,-2-1-243,5 1 0,0 3 98,6 0 1,2 0-395,4 0 1,1-3 41,2-1 451,6 1 0,10-9 0,5 4 0</inkml:trace>
  <inkml:trace contextRef="#ctx0" brushRef="#br0">5903 14199 8443,'0'-14'57,"0"1"0,0 0 335,0 0-178,-4 1 0,2 4 292,-4 1-457,-1 3 1,-2 4 85,0 0 1,0 4-116,-1 3 0,1 2 135,0 3 0,2-1-76,1 1 0,4 2 11,-1-2 1,2 0-38,1-2 1,4-1-44,2 0 0,3-4-127,0-1 1,1-3 2,3-1 0,-2-1 97,5-3 0,-2-2-199,2-6 1,3-3 43,-3-3 1,3-2-17,-3-2 1,0-1 63,0-5 1,1-3 80,-5 0 1,-3-4-31,-3 4 1,-3-3 8,0 3 1,-3 1 159,-3 5 0,-3 4-97,-3 5 1,-3 4 391,-1 6 1,-2 1-158,2 5 0,0 1-115,0 3 0,3 4-13,-2 4 0,4 5 51,2-2 1,4 3 73,-1 0 0,2 2 122,1 2 1,4-1 109,2 3 0,0-2 210,0 3 0,0-3-129,3 2 1,1-3-1101,-1 1 1,0-1-836,0 0 1,1-1 721,-1 2 1,0-2 668,1 2 0,-1-2 0,0 3 0</inkml:trace>
  <inkml:trace contextRef="#ctx0" brushRef="#br0">6257 14311 8372,'-15'-8'260,"3"1"1,2 0 1018,0 4-2113,5 0 1,-3 5 833,2 4 0,-3 0 0,0 8 0</inkml:trace>
  <inkml:trace contextRef="#ctx0" brushRef="#br1">5438 14832 11237,'8'-1'-170,"-2"-2"1,5 1 63,-1-4 1,8 4 752,1-1 1,9 2-315,0 1 1,7 0-199,2 0 0,6 0-401,6 0 1,0-4 347,-23 3 0,1-1 0,-1-1 0,0 0-55,2 2 0,0-1 0,1-1 1,-1-1 27,2 1 1,-1 0 0,23-2-89,-2 2 1,-7-1 130,-6 1 1,-4 0-316,-2 3 1,-7 0-422,-5 0-271,-9 0 304,-6 0 0,-15-4 383,-5-2 1,-4-3-35,-2 0 1,2-1 493,-1-3 0,0 2-504,-1-5 1,3 1 518,-3-4 1,6 1 19,4-1 1,3 5 255,2 1 1,3 3-140,4 0 0,1 5 205,2 2 1,7 2-14,5 1 0,7 5-127,3 5 1,2 0-144,1 6 0,3 0 51,0 6 1,3-3-298,-3 3 1,-4-3-92,-6-4 1,-5 2-175,-4-5 1,-2 2-184,-4-2 1,-7-2-193,-8 3 1,-9 2-255,-7 4 0,-7 4 887,-5 5 1,15-10-1,-2 0 1,-2 1-1,1 0 1</inkml:trace>
  <inkml:trace contextRef="#ctx0" brushRef="#br0">3566 16080 8478,'-14'0'-300,"0"0"647,5 0 153,4 4 1,-3 1-67,5 4 0,0 4-252,3-1 1,0 5 53,0-2 0,3 7-11,0 3 1,5 6-7,-2 3 0,2 3-29,1 4 0,1 1-342,-1 5 1,0 2 267,1 1 1,-1 0-147,0-4 0,-4 1-22,-1-1 0,0-3-282,-1-3 0,0-9 59,-3-3 0,0-7-120,0-3-566,0-3 652,0-10 0,0-2-1310,0-6 1619,0-2 0,0-9 0,0 0 0</inkml:trace>
  <inkml:trace contextRef="#ctx0" brushRef="#br0">3547 16275 8396,'-4'-22'14,"3"5"-207,-2-2 1,2 7 119,1 0 1,4 2-141,2 4 1,6-1 937,0 4 0,5 0-269,-2 3 0,7 0-71,3 0 1,2 4-334,1 2 1,0 2-58,0 2 0,0 3-7,-1 3 1,-4 1 15,-4 2 0,-6-1 207,-7 1 1,-1 0-165,-5-1 1,-9 1-55,-3-1 0,-8 1-26,-1 0 0,-8-2 19,1-1 0,-5-1 68,2-5 0,1 0 68,5-7 1,2 0 166,4-3 1,5-1 270,1-2 1,7-6-561,3-7 0,10-5 0,4-3 0</inkml:trace>
  <inkml:trace contextRef="#ctx0" brushRef="#br0">3966 16033 8396,'0'-6'1234,"0"0"-708,0 4 0,1-2 23,3 4 1,-2 1-284,4 2 1,0 3-143,3 6 0,4 0-99,-1 3 1,4 0 125,-4 0 1,4 3-270,-4-3 1,0 5 90,-2-1 0,-2 1 308,-2-4 1,-2 2-127,-4 0 0,-1 0-2,-2-3 0,-3-1-136,-6-5 0,0 0-121,-3 1 0,2-2-7,-2-2 0,3-2 147,0-4 1,5 0-692,1 0 1,3-4 277,0-2 0,8-7-572,4-2 1,4-6 196,6 0 1,4-5 77,1 1 1,3 1 300,1-1 1,0 3 372,0-2 0,0 4 46,0 1 1,-5 3-177,-5 7 0,-3 1 720,-6 8 1,-4 2-420,-1 5 1,-8 0 1000,-2 8 1,1 4-335,-1 3 0,3-1-114,-3-2 0,3 0-298,0-1 0,2-2-195,1-1 0,4-3-241,3 0 0,4-6 127,1-3 1,5-2-213,-1-1 1,1-2 87,2-4 0,-2-4-225,-1-9 1,0 1 125,-3-1 0,-2-1 106,-5-1 0,-1 1 65,-5-2 0,-3 3 15,-3 0 0,-4 4-86,-9 3 0,1 5 63,-1 1 0,-3 3-153,1 0 1,-1 3 148,3 3 0,2 3-641,1 3 1,3 0-115,3 1 0,5 0-383,2 2 0,3 0 304,3 3 781,2-3 0,13 5 0,2-2 0</inkml:trace>
  <inkml:trace contextRef="#ctx0" brushRef="#br0">4693 16005 8396,'0'-9'162,"0"0"1,-3-1 33,-1 1 0,1 3-93,3 0 230,-4 4 0,-1-3 90,-4 5 1,-1 8 56,1 1 0,0 7-56,-1-1 1,-2 7-143,0 3 0,-1-2-21,4 2 0,3 0-438,0 3 0,3-1 63,0-2 1,2-2-75,1-5 0,8-3-97,1-3 1,9-2-496,1 0 1,3-5-532,0-2 1,0-6 1310,3-3 0,6-7 0,-2-1 0</inkml:trace>
  <inkml:trace contextRef="#ctx0" brushRef="#br0">4879 16154 10077,'6'0'755,"0"0"1,2 0-430,4 0 0,-2-4-215,3-2 0,0-2-212,0-2 1,3 0 36,0-2 1,-3 0-254,0-3 0,-6 2-88,-1-2 0,-4 3 185,1 0 1,-6 3 84,-3 2 0,-7 3 36,-2 4 1,-7 4 313,-3 3 1,2 5 144,-2 4 1,3 4 237,-3 2 0,4 4-320,0-1 1,5-3-65,4 0 1,6-2-851,3-1 1,4-1 388,5 1 0,2-6-958,11-3 0,1-2 222,8-5 983,4 0 0,1-7 0,5-1 0</inkml:trace>
  <inkml:trace contextRef="#ctx0" brushRef="#br0">5298 15949 8345,'-4'-14'0,"-1"1"237,-5 3 1,4 4 427,0 0 0,0 4-273,-4-1 1,-2 2-146,-1 1 1,0 4-180,1 2 1,0 2 83,-3 2 1,3-1-257,0 0 0,3 4 142,2-1 1,0 0-38,4-2 0,0-1-101,3 0 1,4 1-135,2-1 1,3 0 62,0 1 1,3 0-44,1 2 1,3-1-58,0 1 1,-2 2 152,2-2 1,-5 1 94,2 0 1,-6-3-66,-1 3 1,-1 0 281,1-1 0,-1-2 10,-5-4 0,-5-1 10,-1 1 1,-2 2-200,-1-5 1,-4 0-13,1-3 0,-4 0-539,4 0 1,-4 0 248,4 0 1,3-4 286,2-3 0,1-5 0,-3-2 0</inkml:trace>
  <inkml:trace contextRef="#ctx0" brushRef="#br0">5559 15903 8345,'-5'-6'188,"-1"0"0,-2 3 338,-1 0 1,-4-1-85,1 1 0,-5 1 288,2 5 1,-3-1-505,0 4 1,-1 4 23,0 2 1,5 1-198,1-4 1,7 0 167,3 0 0,2 1-472,1-1 1,4 0 155,2 1 1,7-1-16,2 0 1,3 1 54,1-1 0,-1 0-122,1 1 0,-5 0 3,-1 2 1,-3-1 160,-1 1 1,-3-2 2,-3 0 0,-3-1 5,-3 0 1,-4 1-185,-5-1 1,-3 0-153,-3 1 0,-1-2-289,1-2 0,2 1 89,1-4 541,-1 1 0,1-4 0,2 0 0</inkml:trace>
  <inkml:trace contextRef="#ctx0" brushRef="#br0">5568 16061 8294,'12'0'160,"1"0"1,0-3 347,0 0 1,0-3-4,3 3 1,0-4-188,-3 4 0,-1-3 55,-3 3 0,1-4-101,-1 1 0,-3-3-233,0 0 1,-4-3 102,1-1 0,-2 0 130,-1 0 0,0 3-317,0-2 1,-4 1-443,-2 2 0,-2 1-159,-1 1 1,-2 3 304,-1 4 1,1 1 428,-1 2 1,-1 6-101,0 3 0,1 5-149,2-2 1,2 3-100,2 0 1,-1 1-319,4 0 1,0-1 79,3 1 1,0-4 497,0 1 0,4-1 0,1 4 0</inkml:trace>
  <inkml:trace contextRef="#ctx0" brushRef="#br0">5894 16024 8294,'0'-9'0,"0"-1"0,0 1 400,0 0 0,-1 0 220,-2 3-266,2-2 1,-5 7 326,3-2-252,2 2 1,-6 5-173,4 2 1,-3 2 32,3 2 0,0 0 84,3 2 0,0-1-125,0 1 1,0 2-236,0-2 0,1 1 76,2-4 1,2-1-489,4-2 0,-2 2 123,3-5 0,-3 0-101,5-3 0,-1-1 149,-2-2 1,1-4 19,3-5 0,-3-2 99,3-5 1,-3-1-36,-1-1 1,-1-1 205,-1-6 1,-3 1-87,-4-7 1,0 3-357,0-3 0,-4 3 203,-3-4 0,2 10 309,-1 0 1,0 5-124,-3 5 1,2 4 171,1 5 0,1 5 349,-1 1 1,-3 5-259,3 8 1,1 2 567,-1 7 0,1 2-333,-1 4 0,1 3 426,5 0 1,0 4-345,0-1 0,0-2-274,0-1 0,5-1-649,1 1 1,5-1-496,2 4 0,3-3-2449,0 3 2872,1-4 1,2 7 0,-1-4 0</inkml:trace>
  <inkml:trace contextRef="#ctx0" brushRef="#br0">6238 16238 8222,'-9'0'386,"-3"0"-386,-1 0 0,1 0 0,2 0 0</inkml:trace>
  <inkml:trace contextRef="#ctx0" brushRef="#br1">19609 15838 13970,'-4'-10'-709,"-1"4"-6,-1 0 449,-2 4 1,7 2 987,-2 6 0,2 7-357,1 2 0,4 7-110,2 3 0,-1 6-97,1 3 1,0 9-74,0 4 0,-2-19 1,-1 1-147,-1 0 1,-1 1 0,2 3 0,0 0 185,-1 1 1,-1 0 0,1 0 0,0 0-41,-2-1 0,0 0 0,-2-1 0,0 0-282,1-1 0,-1 0 0,-1 0 0,0 0 155,1-3 0,1 0 0,-2 21-408,3-8 1,0-8 275,0-5 0,0-2-157,0-8 1,1-5-138,2-10 0,-1-2-277,4-1 1,-3-2 330,4-4 613,-5-1 1,2-14-1,-4 1 1</inkml:trace>
  <inkml:trace contextRef="#ctx0" brushRef="#br0">19571 15884 8499,'0'-27'454,"0"3"0,1 4-84,3 4 1,1 9-227,4 1 1,0 4 71,1 2 0,3 4 0,3 2 0,2 4-107,4 2 1,-1-1-296,3 5 1,-2-1-58,3 4 1,-4 0 176,0-1 0,-2 1-92,-3-1 0,-6 1 69,-4 0 1,-5-1 69,-1 1 1,-5 0 93,-7-1 1,-7-2 108,-6-1 0,-2-3-234,-1 0 1,3-2-129,1 0 1,3-1 222,-1 0 0,7-4-10,2-1-35,7-3 0,2-6 0,4 0 0</inkml:trace>
  <inkml:trace contextRef="#ctx0" brushRef="#br1">19972 15782 10964,'0'-9'273,"-3"-1"-235,0 1 253,-1 4 1,5-2 135,3 3 1,5 1-97,6 3 1,3 0-210,1 0 1,0 4 53,3 3 1,-2 2-597,1 3 0,-1 2 101,-1 1 0,-2 6-16,-1-2 1,-4 1 329,-6-1 0,2 3-123,-5-1 0,-1 4 417,-5-3 0,-2 0-18,-5-4 0,-2-2 156,-1-1 0,-2-3-87,2 0 0,1-5 73,3 0 1,3-5-155,-1 1 1,5-6-385,-1-4 1,3-2-100,3-3 0,3-6-478,7-4 0,-2-3-494,5 0 0,-2-2 496,2-1 0,1 1 677,-1 2-109,1-2 1,2 8-1,0-4 1</inkml:trace>
  <inkml:trace contextRef="#ctx0" brushRef="#br1">20484 15754 10730,'0'-5'784,"0"1"296,0 4 0,-3 7-697,0 2 0,-4 7-9,4-1 0,0 3-347,3 0 1,0 1 78,0 0 0,0-2-318,0-1 0,1 1-15,2-1 1,3-3-119,3 0 0,1-4 85,3-3 0,-3-2-33,2-4 1,2-1 215,-2-2 0,1-3 129,-4-6 1,0-4 26,1-6 0,-2 3-41,-2-3 0,-2 1-189,-4 0 1,-1 1 118,-2-2 0,-2 3-34,-4 0 0,-5 1-120,-1 3 0,0 1-73,0 5 1,3 1-685,0 2 280,1 1-635,6 5 1239,5 5 1,10 4-1,4 5 1</inkml:trace>
  <inkml:trace contextRef="#ctx0" brushRef="#br1">20959 15586 10143,'-10'0'-20,"1"-4"0,0 3 1477,-1-2-1138,1 2 1,-3 1 11,-1 0 0,1 7 10,3 3 0,-2 5-124,-1 1 0,2 1-169,-3 2 0,6 1 141,1 1 0,4 2-181,-2 2 1,3-1-279,1-3 0,5-1 90,1 2 0,3-3-590,4 0 0,0-1 168,2-3 1,3-1-376,-2-5 1,1 0 910,2 0 1,-1-3 0,1-2-1</inkml:trace>
  <inkml:trace contextRef="#ctx0" brushRef="#br0">21108 15782 8515,'0'-5'599,"0"-4"1,3 7-290,0-4 0,4 4 10,-1-1 0,3-1-417,0 1 1,3-4 146,1 0 0,2 2-344,-2-1 1,2-1 117,-2-6 1,-1 3-23,-3-2 1,1 0 216,-1 0 1,-4 0-45,-2-3 0,-2 3 290,-1 0 0,-5 5-99,-4 1 1,-2 4 38,-4-2 0,0 4-91,0 4 0,-3 2 130,3 6 1,-2 0-166,2 3 1,1 1 0,5 2 1,0 2-97,-1 2 1,5-3-288,2 3 1,2-2-512,1-2 1,5 1 364,5-1 1,3-3 448,6-3 0,-1-1 0,1-2 0</inkml:trace>
  <inkml:trace contextRef="#ctx0" brushRef="#br0">21489 15605 8578,'-4'-9'207,"0"-1"51,-2 1 1,-2 0 810,1-1 1,2 5 726,-1 2-1446,0 2 0,-3 1-53,-1 0 0,2 1-884,2 2 1,-1 2 413,3 5 1,1-1-671,3 0 0,0 1 363,0-1 1,1 3 45,2 1 1,0 2 27,3-2 0,0 0-147,3 0 0,-3-2 556,1 5 1,-2-4-55,1 3 0,1-2 546,-4 2 1,1 0-165,-4 0 1,0 2 40,0-5 1,-4 1-55,1-4 1,-4-1 190,1-1 0,1 0-431,-2-4 0,4 0 329,-3-3-1117,4 0 0,-2-4 399,4-2 1,0-6 310,0 0 0,4-5 0,1 3 0</inkml:trace>
  <inkml:trace contextRef="#ctx0" brushRef="#br0">21787 15549 8566,'-9'-9'210,"0"-1"51,-1 1 1,1 3 868,0 0 1,0 4-416,-1-1 1,1 3-614,0 3 0,-1 0-1,1 6 0,0-2-740,-1 6 0,5 0 255,2 0 0,2 0 3,1 0 0,0-3 233,0 2 0,3 0-143,0 0 0,4-2 298,0 3 1,1-3-227,1-1 1,1 1 446,-1-1 1,-3 0-81,0 1 0,-4-1 96,1 0 1,2 1 175,-2-1-287,0 0 0,-4 1-117,-2-1 1,-2-3-80,-5 0 1,1-1-576,0 2 1,-1-3 282,1-4 0,-3 0 355,-1 0 0,1 0 0,2 0 0</inkml:trace>
  <inkml:trace contextRef="#ctx0" brushRef="#br0">21871 15707 8566,'5'0'-604,"4"-3"902,-3 0 1,3-4 474,4 1 0,-2-3-480,4 0 0,0 0 1,0 0 0,3-2-460,-2-1 1,0 1 114,0-1 0,-4 2 49,-6 0 1,2 1 91,-5 0 0,-1-1-63,-5 1 0,-4 0 168,-5-1 1,1 4 76,-5 0 1,1 4-212,-4-1 0,0 6 47,1 3 1,0 6-624,3 0 1,1 4 274,5-4 0,-1 5-233,1-2 0,4 3-83,2 0 1,2 1-991,1-1 1546,0 1 0,8 0 0,2-1 0</inkml:trace>
  <inkml:trace contextRef="#ctx0" brushRef="#br0">22244 15633 8566,'4'-15'0,"-2"-1"456,4 3 0,-4 1-92,1 3 0,-2-1 271,-1 1 0,0 3-228,0 0 1,-4 4-190,-2-1 0,-2 3-5,-2 3 1,0 2-193,-2 4 1,1 1 266,-1 3 1,-2 1-3,2 5 1,1 1-168,4 1 0,0-1 68,4 2 0,0-3-293,3 0 0,1-4-60,2-3 1,2-3-71,5-3 1,6-1-56,3-5 0,4-9-421,-1-3 0,4-9-29,-1-4 1,2-6 294,1-3 1,-4-3-37,-3-3 0,-2-1 146,-4-5 1,2 1 489,-5-4 0,-2 5 175,-4 4 0,-4 7 171,1 5 1,-2 8-43,-1 8 1,-4 5 285,-2 4 0,1 3-317,-2 3 0,1 4-14,-3 5 1,0 8 75,-1 8 0,-1 4-98,2 5 1,-2 4 159,8 3 1,-3 0-499,3 0 0,0-3-285,3-4 1,4 1-338,2-1 1,2-4-589,2-2 1,2-3 628,0-3 528,5-7 0,-6 0 0,5-3 0,0 3 0,2 1 0</inkml:trace>
  <inkml:trace contextRef="#ctx0" brushRef="#br0">22504 15791 8317,'-13'10'0,"4"0"0,-1 2 0,5 0 241,5 3 0,0 1-14,0 2-227,0 1 0,4 0 0,1-1 0</inkml:trace>
  <inkml:trace contextRef="#ctx0" brushRef="#br0">20205 16452 8334,'-15'-4'0,"3"2"1065,5-4 1,3 3-187,4-3 0,10 3-30,5 0 0,8-1-299,8 1 0,10-1-201,9 1 0,-20 2 0,1 1-330,4-2 0,1 1 1,6-1-1,1 0 185,8 0 0,1 1 1,-16-2-1,1 1 0,0-1-409,2 1 0,1 0 1,-1 0-1,2-1 1,-1 0-1,1 0 297,2-1 0,0 0 0,-1-1 0,-4 1 0,0 0 0,0-1-333,1 0 0,-1 0 0,0-1 0,14-2 0,-1 0-190,-3 1 1,0 1 0,-5 2 0,0 0-390,-2 2 1,-2 1 0,-4 0 0,-2 1-20,-3 0 1,-1 0-1,22 4-504,-7 2 0,-6 3 1343,-4 0 0,-5 2 0,-1-1 0,-4-3 0</inkml:trace>
  <inkml:trace contextRef="#ctx0" brushRef="#br0">22355 16499 8369,'0'-14'2245,"0"4"-1320,0-2-1346,0 1 421,0 6 0,4-3 0,2 3 0</inkml:trace>
  <inkml:trace contextRef="#ctx0" brushRef="#br1">2356 13631 19028,'0'6'-759,"0"0"962,0 2 191,-4 0 1,2 1-18,-1 1 1,2 4-140,1 5 0,0 5-96,0 7 0,0 7 17,0 8 1,1 6-313,1-23 0,-1 1 0,0 4 0,1 0 255,0 3 0,2 1 1,-2 2-1,1 2-361,0-1 1,0 1 0,1 1 0,0-1 304,0 3 0,-1 0 0,0 1 0,1 0-107,-1 1 1,0-1 0,1 2 0,-1-1 126,-1-4 1,-1 0 0,3 1 0,-1-1 55,-2-1 1,1 0 0,0 1 0,0 0-229,-1-1 0,1 0 1,0-3-1,1-1 236,1-3 1,1-1 0,0-1-1,1 0-131,0 0 0,0-1 0,0 0 0,0-1 82,1-1 1,1-1 0,-2 1-1,1-1-106,0-2 0,1-1 1,-2 0-1,0 0 64,2 0 1,0 0-1,0 2 1,-1-1-128,3 1 1,-1 0 0,-1-2-1,0-1-54,7 18 1,-3-3 229,0 0 0,1-6-314,0-3 0,-4-6 490,-3-3 0,-3-3-767,4 0 1,-5-5 743,1-1 0,-1-4-2010,1-3 1124,-2 3-315,3-8 1,-4 4-35,0-2 1,-4-2 1037,-2 2 0,-7 2 0,-1 0 1</inkml:trace>
  <inkml:trace contextRef="#ctx0" brushRef="#br1">2356 16080 12993,'-4'-5'-904,"2"-4"1375,-1 3 0,3 2-54,3 1 1,7 3-661,5 3 1,3 6 837,1 7 1,2 2-164,1 4 1,4 3 65,-1 6 0,2-1-326,0 4 0,2 0 266,2 4 1,-5-6-345,2-4 1,-3-9-275,0-6 1,-2-7 617,-5-3 1,-3-4 121,-3-5 0,2-6-217,-2-9 0,2-4 130,-2-6 1,-1-3-347,5-7 1,-1 2-556,4-4 1,4 0-246,2 0 1,-2 2 930,2 7-258,-4 6 0,5 2 0,-2 5 0,2 0 0,4 1 0</inkml:trace>
  <inkml:trace contextRef="#ctx0" brushRef="#br1">23370 11154 14888,'-5'-12'-1270,"2"0"1,2-1 1067,1 4 1,0 0 365,0-1 1,0 4 458,0 0-574,0 4 84,0-2-252,0 4 287,-4 8 1,3 2 242,-2 9 0,-1 1 83,0 1 1,-2 4-201,3 6 1,-1 4 53,1 9 0,1 1-469,-1-17 1,0 0 0,1 1 0,2 1 130,-2 4 0,0 0 0,0 1 0,0 1 50,1 1 0,-1 0 1,-1 2-1,0 1-137,1 0 1,1 1 0,-1-3 0,0 1 126,0-1 0,1-1 0,0-2 0,0 0-17,-2-2 0,-1-1 0,3-1 1,-1 0 100,-1 0 0,0 0 1,1-2-1,1-1-228,-2 0 1,0 0-1,1 0 1,2 0 256,-2-2 1,1 1 0,0 0 0,1 0-84,-1 1 1,2 0 0,-1 0 0,0-1-29,0 26 1,0-26-1,0 0 54,0 22 1,0 2-193,0-1 0,1-7 127,2 1 1,-2-5-205,2-2 0,-1-3-173,1 0 0,-2-8 103,2-1 1,-2-8-43,-1-5 0,0-2 726,0 0-1232,0-5 575,0-1 0,-1-4-294,-2 0 0,-2-5-76,-4-4 1,2-2-198,1-4 1,-3-1 685,-4-2 1,-3-5 0,1-1 0</inkml:trace>
  <inkml:trace contextRef="#ctx0" brushRef="#br1">23016 12737 14259,'-9'-4'423,"4"3"0,2 2 250,6 8 1,5 9-164,5 7 1,3 3-162,0 3 1,0 6-349,0 6 0,1 3 167,-1 1 1,1-1-105,2 1 1,-1-4-130,-3-6 0,0-6 309,-3-12 0,-2-9 116,3-3 1,-2-5 186,2-2 0,-2-10 25,5-5 0,0-5-77,6-8 1,2-2-129,4-7 1,-1 0-526,1 0 0,-3-1-418,0 1 1,0-2 575,3 1 0,-1 2 0,-2 5 0,-4-3 0,-1-2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15968 14106 8544,'4'-5'-1144,"-3"-4"1255,3 4 1,-4-4 114,0 0 1,4 2-43,-1 1 0,1 0 15,-1-3 0,-1 3-100,4-1 1,0 1 86,4-3 1,-1 0-114,0-1 1,4 2 66,-1 2 1,5-2-35,-2 5 1,3-3 11,0 3 1,2 0 3,2 3 1,-2-3-139,5 0 0,-1 0 80,1 3 1,2 0-114,-2 0 1,5 0 111,1 0 0,0 1-14,-3 2 1,3-2 33,0 2 1,3-2-13,-3-1 1,0 0-28,-3 0 1,0 1 6,0 2 1,2-2-1,-2 2 1,2-1 12,-6 1 0,2-2-60,-1 3 1,5-3 54,-2-1 1,2 0-36,-2 0 1,1 3 4,2 0 0,-2 0-5,2-3 0,-2 0 81,-1 0 0,0 0-54,0 0 1,3 1 57,0 2 0,0-2-51,-3 2 0,1 1-13,2-1 0,-2 4 24,2-4 1,-2 0 6,-1-3 0,1 3-26,2 0 1,-1 0-6,4-3 1,-3 0 16,3 0 0,0 0-4,3 0 0,0 0-27,-3 0 0,1-1 26,-4-2 0,3 2-32,-3-2 1,1 2 2,-1 1 0,-2 1-2,2 2 0,-2-2-30,-1 2 1,3 1-108,0-1 1,0 1 89,-3 0 1,1-2 36,2 4 1,-5-4-28,2 1 0,-1-2 6,4-1 0,-1 0 158,4 0 0,-1 0-66,1 0 1,3 0-32,-3 0 0,3 0-19,3 0 1,-2-3-109,-1 0 1,0-3 88,-3 3 1,-1-2-125,1 2 0,-1 2-334,-2-2 0,0 2 180,-7 1 1,3 0-538,1 0 0,-4 4 287,-2 2 0,-6 0-487,0 0 0,-4 4 997,4 6 0,-5-3 0,3 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12979 14227 17818,'7'-9'916,"-1"-1"-1278,0 1 0,3 3 719,1 0 0,-1 3-48,0-4 0,4 5-178,-1-1 1,1 2-111,0 1 0,-3 0-97,3 0 0,0 0 260,0 0 0,2 0-242,-3 0 1,4 0 94,-4 0 1,5 0-308,-2 0 1,6 0 71,1 0 1,3 0 5,-4 0 1,4 0 210,-3 0 1,6 3-76,-3 0 1,3 4-60,-7-4 1,5 4 26,-1-1 0,1-1 13,-1 1 1,-1 0-29,-3 0 0,0 1 80,4-4 1,0 3-26,3-3 0,-4 2 25,1-2 1,-3-2 106,3 2 0,-1-2 70,0-1 1,0 0 81,-2 0 0,-1 0-36,3 0 0,0 0 18,1 0 1,2 0-23,-2 0 0,2 0-19,1 0 0,0 0-64,-1 0 1,-2 1-83,0 2 0,-4-1-84,1 4 0,0 0-59,0 0 0,-3 2-173,-4-2 0,2-1 159,4 2 1,-4-4-59,2 3 1,-2-4 131,5 1 0,-1 1-49,3-1 1,-3 0 115,1-3 1,1 0 103,-2 0 1,5 0 32,-1 0 1,-1 0 86,1 0 1,-5 0-64,2 0 1,2 1-65,1 3 1,-3-3-21,0 2 1,2-2 4,1-1 0,0 1-84,3 2 0,-6-2-40,6 2 0,-2-2 36,2-1 1,1 0 4,2 0 0,-2 0 9,2 0 0,-1 0 14,1 0 1,-1 0 31,4 0 1,-4 0-1,1 0 1,-2 0-9,-1 0 1,1 0 58,2 0 0,-2 0-82,2 0 1,-2 0-9,-1 0 1,-3 0 39,0 0 1,0 0 3,3 0 0,-4 0-16,1 0 1,0 0-11,3 0 1,-1 0-3,-2 0 0,2 0-1,-3 0 0,0-1 115,1-2 0,-4 2-57,0-2 1,-1 2-35,-1 1 1,2 0-59,1 0 1,1 3-88,-1 0 1,-2 0 130,5-3 1,-1 0-10,1 0 1,2 0-41,-2 0 0,-2 0-9,2 0 1,3-3-14,3 0 0,-1 0 53,-5 3 1,2-3 53,-2 0 0,5-1 80,1 4 0,-3 0-70,-4 0 1,1 0-15,3 0 1,0 0-52,0 0 0,-1 0 7,-2 0 0,2-3 1,-2 0 0,1 0-12,2 3 1,0-3-31,0 0 1,3-1 31,0 1 0,3 2-3,-2-2 1,2 1-30,-3 2 0,3-3 91,-3 0 1,4 0-56,-1 3 0,-2 0 57,-1 0 0,-2 0-11,-1 0 0,0 3-81,0 0 0,-3 0 11,0-3 0,0 0 87,2 0 1,0 0 46,-2 0 0,2 0-37,-2 0 1,2 0-105,1 0 1,3 0 104,0 0 0,3 0-193,-3 0 1,4 0 241,-1 0 0,3 0-66,0 0 0,0 0-47,0 0 1,-3 2-38,1 1 1,-2-2 56,1 2 0,-1-1 8,-2 1 0,-1-2 137,4 2 0,-7 1-192,1-1 0,-3 0 47,0-3 0,1 4-66,-1-1 1,-2 0 16,-1-3 1,-3 3-165,0 0 1,0 0-295,-1-3 0,0 3-625,-3 0 0,-1 1 355,-5-1 0,0 0-1801,1 3 2297,-1-4 1,-4 10 0,-1-1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5903 17272 20997,'9'-10'1638,"1"1"0,3-1-531,3-3 0,2 2-425,4-5 1,-1 4-397,4-4 0,-1 4-21,4-4 0,-3 5-95,0-1 0,0 5-484,3 4 0,-1-1 486,-3 1 0,0 0-543,-2 3 0,-1 3-221,3 0 1,1 3-341,3-2 0,-3 2 177,0-3 0,0 0 151,3-3 0,4 0 180,2 0 1,-1 0 258,1 0 0,0 0 180,4 0 0,-1-1-13,0-2 1,-3 2 233,0-2 1,-3 2-10,3 1 0,0 0 1,0 0 1,1 0-117,-4 0 0,0 0-55,-3 0 0,3 3-208,0 0 0,0 1 64,-3-1 0,0-2-84,0 2 0,3-2 114,0-1 1,1 1-33,-1 2 0,-1-2 19,4 3 0,-4-3 36,1-1 0,-2 0 100,-1 0 0,1 0 101,2 0 0,1 3-143,2 0 1,2 1-37,-1-1 1,1-2-6,1 2 0,0 1 32,1-1 0,-2 2 23,-2-2 0,3-1-107,0 4 0,1-4 26,2 1 0,-2-2 20,-1-1 1,5 0 94,1 0 0,0 0-62,0 0 1,-4 0 54,2 0 0,-2 0 15,1 0 0,-4 1-42,1 2 1,-6 2-128,0 5 0,1-1-47,-1 0 0,-1 2-139,-5 1 0,2-2-90,-2 3 0,3-2 46,3 2 1,-1-6 56,4 2 0,0-3 142,3 1 1,1-3 153,3-4 1,-3 0 237,2 0 0,0-4 100,0-3 0,-2-1 237,3-1 0,-3 3-44,-1-1 1,-1 4-34,-1-3 0,-2 3-112,-2-3 0,-2 4-247,2-1 1,-2 2-85,-1 1 0,-2 1-154,-1 2 0,1 1-259,-4 2 1,4 2-158,-1-1 1,2 4-4,0 1 1,2 1 234,2-4 0,-1 4-105,5-1 1,-1 1 297,3 0 0,4-3 262,3 3 1,1-6 0,2-1 1,3-1 89,-1 1 1,1 2 95,-4-5 1,2 1-53,2-1 1,0-2-115,-23 1 1,-1-1 0,26 0 61,-3-1 0,0 0-9,4 0 1,-26 0 0,1 0-211,0 0 0,0 0 0,1 0 0,-1 1-144,-1 1 0,-1-1 0,2 0 0,0 0-2,1 2 0,1 1 1,0-1-1,0 1-584,1 2 1,0 0 0,1 1 0,-1 1 659,-1 1 0,-1 0 0,4 2 0,-1 0 0,0 1 0,-2 0 0,1 0 0,1 1 0,-1 0 0,2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6T12:41:49.923"/>
    </inkml:context>
    <inkml:brush xml:id="br0">
      <inkml:brushProperty name="width" value="0.12095" units="cm"/>
      <inkml:brushProperty name="height" value="0.12095" units="cm"/>
      <inkml:brushProperty name="color" value="#3165BB"/>
    </inkml:brush>
    <inkml:brush xml:id="br1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9153 12234 13786,'6'0'-222,"0"0"0,-3 0 253,3 0 1,0 0-12,4 0 1,0 0-31,3 0 0,-2 0-135,4 0 0,1 0-109,3 0 232,-5 5 0,8-4 1,-3 3-1</inkml:trace>
  <inkml:trace contextRef="#ctx0" brushRef="#br0" timeOffset="1">9758 12272 18788,'9'0'-233,"0"0"1,1 0-303,-1 0 1,3 0 245,1 0 1,2 0 144,-2 0 1,3 0-23,0 0 1,0 3-127,0 0 1,2 1-356,-3-1 534,3-2 1,0 7 0,1-2 0</inkml:trace>
  <inkml:trace contextRef="#ctx0" brushRef="#br0" timeOffset="2">10419 12281 13651,'5'0'-743,"3"0"0,-3-3 1033,5 0 1,0 0-239,3 3 1,-2-3 344,4-1-300,-3 1-119,5 3 0,-5 0-9,3 0 0,1 0-26,2 0 0,1-3-142,0 0 1,0 0-5,3 3-193,-2 0 360,2 0 1,-3 0-1,0 0 1</inkml:trace>
  <inkml:trace contextRef="#ctx0" brushRef="#br0" timeOffset="3">11266 12281 13511,'5'-4'319,"3"-1"-1030,-5-5 1,4 4 445,-1 0 1,3 3 341,4-3 0,-3 3-114,3-4 0,-3 5-90,-1-1 1,4 2 27,-1 1 1,0-3 224,-2 0-129,-1 0 0,5 3 0,0 0 0</inkml:trace>
  <inkml:trace contextRef="#ctx0" brushRef="#br0" timeOffset="4">12234 12141 15415,'-5'0'-1476,"1"0"1502,12 0 0,-1 0 2,5 0 1,-2 0-74,0 0 0,3 0-11,3 0 0,1 0-464,2 0 239,-1 0 299,1 0 0,4-4 0,1-1 0</inkml:trace>
  <inkml:trace contextRef="#ctx0" brushRef="#br0" timeOffset="5">13166 12123 19001,'5'0'-961,"0"-3"449,-2 0 0,-1-2-36,4 2 946,-4 2-35,2-3-235,1 4 0,0-1 4,4-2 1,0 2-235,1-2 1,-1 2 242,0 1-534,5 0 431,0 0 1,3 0-282,1 0 1,0-3-584,7 0 792,0-1 0,3 4 1,0 0-1</inkml:trace>
  <inkml:trace contextRef="#ctx0" brushRef="#br0" timeOffset="6">13994 12123 20020,'10'-3'237,"-1"0"0,3-2-215,1 2 1,3 2-324,0-2 0,2-1 276,4 1 0,1-1-228,2 1 1,1 2 57,-5-2 0,5 1 187,-1 2 1,-2-4-1,-1-1 1</inkml:trace>
  <inkml:trace contextRef="#ctx0" brushRef="#br0" timeOffset="7">14627 12160 19570,'10'-4'-690,"-1"-2"0,0-2 366,1 2 0,0-1 905,2 4 0,0-1-309,3 1 1,-2 2-446,2-3 0,-2 3-22,2 1 1,-2 0-572,2 0 774,-4 0 1,7-4 0,-4-1 0</inkml:trace>
  <inkml:trace contextRef="#ctx0" brushRef="#br0" timeOffset="8">8696 12160 12212,'-9'-15'-1612,"0"2"1293,-1 4 0,1 3 92,0-1 0,-1 5 208,1-1 1,-4 2 358,-3 1-133,-1 4-61,-2-3 1,0 8 107,1-3 508,-1 2-462,5-3 1,0 3-74,5-1 1,3 1-138,-1 1 0,5 1-413,-1-1 260,6 0-135,7 1 1,2-1-162,7 0 84,-3 5 72,11-4 0,-3 3-419,4-3 509,0 3-222,0-3-9,0 4 436,-4-1 1,-2-2-82,-3 1 1,-5 2-93,-1-2 0,-4 4 173,-3-4-326,-2 0 190,-12 2 0,-2-1 527,-9 3 0,-4 1-44,-1-1 251,-3 1-313,-5 2 0,3-1 258,-2-3-271,2 3 30,5-8 0,4 3 151,5-7-596,7-2 337,0-4-758,8 0 163,8 0 157,3 0 0,7-1 330,1-2-264,4-2-54,-4-1 1,4-1-152,-4 4 0,-2 0-33,-1 3 91,2 0 131,-8 4 0,-1 5-369,-6 7 263,-2 6 104,-1 6 1,-4 5 400,-2 4-1325,-6 0 1082,1 0 1,-2 5 173,3 1 1,5-1-294,2-2 0,3-5 137,3-1 1,4-4 166,5 1-508,7-6 190,4-6 1,9-7-10,3-6 1,9-1-661,6-5 748,-24 0 0,1 0 0,1 0 0,-1 0 0,2 0 0,-1 0 0,2 0 0,0 0 0,1 0 0,-1 0 0</inkml:trace>
  <inkml:trace contextRef="#ctx0" brushRef="#br0" timeOffset="9">6061 11974 10528,'-9'0'-210,"0"0"0,3 1 505,-1 2 1,5 2-207,-1 4 1,2 1 67,1-1 1,0 4-145,0 3 1,0 3 156,0 2 0,0 0-299,0 4 1,0-3 131,0 2 1,3 1-81,0 3 1,0 0-257,-3 0 1,0-1 114,0-2 0,0 1-182,0-5 1,0 1-129,0-3-249,0-5 145,0 0 632,5-9 60,0-9 0,4-7 0,0-7 0</inkml:trace>
  <inkml:trace contextRef="#ctx0" brushRef="#br0" timeOffset="10">6052 12095 10528,'0'-10'-413,"0"1"284,-4 0 102,3 0 1,0 4 554,4 5 1,5 8-347,2 4 0,0 5 54,5-2 0,1 6-75,3 1 0,-1 0-239,1 0 0,-1-2 135,1 1 0,-3-4-111,-1-2 1,-4-3 181,2 0-164,1-6 186,-3-1 0,1-10 128,-6-1 0,2-6-490,-5-4 1,1-2 98,-1-4 1,-1 1-517,4-4 1,-1 2 269,2-2 1,1-1-548,-2 4 919,2 1 0,2-2 0,-1-1 0</inkml:trace>
  <inkml:trace contextRef="#ctx0" brushRef="#br1" timeOffset="11">6676 11843 8330,'-9'10'-285,"-1"-1"-72,1 0 0,1 4 285,1-1 1,-1 6 71,2 0 0,-2 2 0,-2 5 0,1 0 0,0 3 0,-4 4 0,1 2 0,0-1 0,2 1 0,-2 0 0,-1 3 0,1 4 0,3-1 0,0-1 0,3-4 0,2-7 0,4-7 0,0-1 0,0-1 0</inkml:trace>
  <inkml:trace contextRef="#ctx0" brushRef="#br1" timeOffset="12">6778 12020 8463,'0'-9'0,"0"3"-336,0 0 0,0 2 332,0-2-48,0 4 399,0-2 224,0 4-418,4 8 1,-3-1 34,3 5 1,0 2-33,-1 2 0,1 2-154,-1 0 0,-1 2 112,4 2 0,-3-2-144,4 5 0,-2-4 150,1 0 1,2-1-364,-1-1 1,0-2 27,-1-1 0,2-4 55,-2-6 1,3-1 196,0-5 0,-3 0-67,0 0 1,1-9-81,2-3 0,0-5 80,1-1 0,-1-5-90,0-2 1,1 1 104,-1 0 0,-3 3 26,0-1 0,-4-1 33,1 2 0,2-1-6,-2 3 0,0 4 411,-3-1-154,0 5-37,0-3 0,-1 9-44,-2 2 0,2 6-88,-3 3 1,2 4 18,-1 2 0,2 4 161,-2 5 1,2-1-67,1 2 0,0 1-32,0-2 0,3 4-202,0-3 1,8 0 142,-2-4 1,3 1-205,1-1 1,1-3 121,5-3 0,-4-5 18,1-4 0,-1-3 7,4-3 1,-3-6 81,-1-3 1,-3-5-241,0 2 0,-2-6-237,0-1 1,-4 0-646,0 0 0,-4 5 494,1-1 0,-2 2 454,-1 1 0,0 1 0,0 5 0</inkml:trace>
  <inkml:trace contextRef="#ctx0" brushRef="#br1" timeOffset="13">6248 13156 8339,'-4'-6'-665,"1"0"0,-1 0 813,1-4 0,2 1-187,-2 0 1,-1-1 103,1 1 1,-4 0-59,0-1 1,2 1 47,-1 0 0,0 3-110,-4-1 1,-2 5 92,0-1 1,-1 3 35,4 3 1,0 3-37,-1 3 1,2 4 68,2 3 0,-1 0-92,3 0 1,1 2 4,3 1 0,1-3-73,2 2 0,3-5 96,3-1 1,1-2-173,3 0 0,-2-5 147,5-2 0,-4-3-111,4-3 1,-1-5-8,4-5 1,-1-3-7,1 0 0,-4-6-49,1-2 0,-4-3 104,4-1 1,-5 0 9,2 0 0,-4-1-20,-3-2 0,1 1 148,-3-4 1,-1 5-142,-3 1 1,0 4 236,0 5 1,-1 2-64,-3 1 1,2 6 166,-4 4 1,3 4-1,-3-1 1,1 3-140,-1 3 1,-2 5 106,5 4 1,0 5-47,3-2 1,0 6-21,0 1 1,0 4-31,0-1 0,0-2-299,0 2 1,1 0-151,2 3 1,2-1-158,5-2 0,-1 1 30,0-5 1,2 4 168,1-3 1,-1 0-270,5-4 1,-1-3 516,4-3 0,-3 0 0,-1-2 0,-2-3 0,2-7 0,-4 0 0,2 0 0,-3 0 6,0 0 1,-4-3 104,0 0 0,-3-3 46,3 3 0,-3-2 185,4 2 1,-4-1 144,3-2 0,0-2-128,3 1 1,0-1-237,-3-1 0,2 0 98,-2-1 1,3-2-255,0-1 0,0-3 36,1 0 1,-4 2-93,0-2 1,-4 2 68,1-2 0,-2 0-2,-1 3 1,-1 1-63,-2 3 1,-3 0 55,-7 3 0,0 2-22,-3 4 1,-1 4 55,1 2 0,-1 6 19,-2 0 0,2 5-72,1-2 0,3 6-2,3 1 1,4-1-3,0-2 0,4 0-115,-1-1 1,7 1-139,5-1 0,5-2 71,4 0 1,2-8-160,2 1 0,1-6-205,5 0 597,0-6 0,4-2 0,1-4 0</inkml:trace>
  <inkml:trace contextRef="#ctx0" brushRef="#br1" timeOffset="14">6834 12812 8220,'0'13'752,"0"3"1,0 2-560,0 4 1,0 3-139,0 6 0,0-1-296,0 4 1,0-1 186,0 1 1,3-2-575,0-4 1,5-4 349,-2-2 1,2-4-153,1-2 0,2-4-88,1-5 518,3 1 0,3-7 0,1 3 0</inkml:trace>
  <inkml:trace contextRef="#ctx0" brushRef="#br1" timeOffset="15">7123 13026 8339,'-8'-9'-134,"1"-1"23,-1 5 0,3-2 141,-4 4 1,2-1 26,1 0 0,3 3 119,-3-2-85,0 6 1,-1 0-71,1 3 0,3 0 67,-3 3 0,4 2-96,-1 1 0,2-1 95,1 5 1,0-5-282,0 2 0,0 0 84,0 0 0,3-1-59,0-3 1,4 0-4,-1-3 0,3 1-107,0-4 1,0 0 69,1-3 0,2-3 105,0 0 1,1-4-64,-4 1 1,0-3 44,1 0 0,-2 0 428,-2-1-313,2 1 0,-5 1 167,3 2 1,-4 0 403,1 3-139,-2 2 0,-1-2-6,0 6 1,-3 2-83,0 5 0,-3-1-516,2 0 0,1 4 122,3-1 0,0 1-678,0-4 0,1 1 76,2 3 659,3-7 0,3 10 0,0-5 0</inkml:trace>
  <inkml:trace contextRef="#ctx0" brushRef="#br1" timeOffset="16">7449 12933 8339,'-3'-6'-23,"-1"-1"166,-3 5 0,3-1 122,-2 6 1,1 2 10,2 5 1,2 3-1,-3 3 1,3-2-532,1 2 0,0-2 241,0 2 0,5 1-401,1-1 0,2-3 272,1 0 1,4-4-59,-1-3 0,5-2 2,-2-4 0,0 0-235,0 0 0,0-4 83,0-2 0,2-6 351,-5-4 0,0 2-156,-6-2 1,2 2 155,-2-2 0,-2 0 317,0 3 0,-3 1-159,-1 2 0,0 4 396,0 0-82,0 4-131,-5-2 0,1 8-22,-2 2 0,-1 3-127,4 4 1,-1 0-258,1 3 1,1 5 154,-1-3 0,2 7-172,1 0 0,0 6 40,0 3 0,3 2-56,1 1 1,2 4 114,-3-1 0,4 0-401,-1-2 1,-2-1 197,0 0 0,-3-1 123,-1-1 1,0-7 253,0-3 1,-5-4-85,-1 1 1,-2-6 31,-1 0 1,-4-6-73,1-1 1,-1 0-31,4-6 0,-3 0 43,-1-3 1,1 0 25,3 0 0,-4-4-84,1-2 1,-4-7-139,4-2 1,-1-3-85,4-1 0,0 0 110,-1-3 0,5 2 60,2-1 0,2-2-21,1 1 0,1-1 108,2 2 0,3 1-100,7-2 0,4 4 136,5 2 0,4 0-223,-1 3 0,2-2-271,1 2 0,0 2-690,0 5 1022,0-3 1,-1 0 0,1-5 0</inkml:trace>
  <inkml:trace contextRef="#ctx0" brushRef="#br1" timeOffset="17">8035 13510 8194,'0'0'0</inkml:trace>
  <inkml:trace contextRef="#ctx0" brushRef="#br1" timeOffset="18">5121 13882 8379,'-15'4'-69,"3"-1"1,5 3-138,1-3 1,4 4 205,-2-1 914,-1 7-556,4 1 0,-3 5 459,4 0-460,0 3 0,1 2-321,2 4 1,-2 0 34,2 0 1,3 0-496,0 0 1,2 0 259,1 0 0,1-4-223,-1 1 1,1-7 145,3 1 241,1-3 0,1-1 0,-2-2 0</inkml:trace>
  <inkml:trace contextRef="#ctx0" brushRef="#br1" timeOffset="19">4925 14050 8419,'1'-8'-489,"3"2"889,5-3-170,1 8 1,11-6-203,-2 4 0,2-1-165,1 1 0,2 2-428,4-2 332,0-3 1,1 5 59,2-2 173,-7-2 0,12 4 0,-7-3 0</inkml:trace>
  <inkml:trace contextRef="#ctx0" brushRef="#br1" timeOffset="20">5289 14134 8582,'-4'14'-448,"1"-1"313,0-3 1,7-2 277,3-1 1,2-3-105,3-4 1,0 0 151,3 0 1,-2-1-155,2-2 0,1-4-1,2-5 0,-2 1-144,-1-5 0,-3 4 99,0-4 0,-2 4-77,0-4 1,-5 5 113,-2-2 0,-2 3-247,-1 1 0,-4-1 62,-2 1 1,-7 4 124,-2 2 1,-3 2 5,0 1 1,-2 1 110,-2 2 1,3 5 157,-3 5 1,3 3-90,4 0 1,1 2 14,5 4 1,4-2-110,2 1 0,3-1-51,3-1 1,7-2 91,9-1 0,0-3-329,6-3 1,-1-5-61,1-2 0,2-2-118,-2-1 0,-2-1 49,2-2 0,-5-2 357,-2-5 0,1-7 0,-4-3 0</inkml:trace>
  <inkml:trace contextRef="#ctx0" brushRef="#br1" timeOffset="21">5568 14004 7805,'-5'1'213,"2"2"1,-2-1 113,2 4 0,0 0 37,3 3 0,0 2-131,0 1 0,1 3-185,2 3 1,-1 1-39,5 0 0,-4-4 122,3 1 1,-3-5-267,3 1 0,-3-1 60,4-2-179,-5-4 206,6 3 1,-6-8-155,4 0 1,-3-7-79,4-5 0,-2-4-38,1 4 1,2-5 112,-2 2 0,6-3 97,0 0 0,1-1 178,-4 0 1,0 5-189,1 1 1,-1 6 477,0 1-271,0 4 1,0-1 222,-3 6 0,-2 3-93,-4 7 1,0-2-104,0 4 1,0 0-264,0 0 0,0 2 171,0-5 1,0 4-677,0-4 0,3 1 651,0-4 0,9 0 0,-2 1 0</inkml:trace>
  <inkml:trace contextRef="#ctx0" brushRef="#br1" timeOffset="22">6015 14004 8430,'-10'-10'0,"1"2"269,0 2 1,0-2-107,-1 5 1,0 0 354,-3 3 1,3 0-92,-2 0 0,1 0-160,2 0-46,4 4 0,1 2-452,4 3 1,0 0 149,0 1 0,4-1 23,2 0 1,3 0-54,4 1 1,-2 0-234,5 3 1,-5-3 59,2 2 1,-3 2 124,-1-2 0,-1 2 232,-1-2 1,0 1-146,-4 3 0,0 1 76,-3-5 0,-1 4-129,-2 0 1,-2-3 7,-5 0 0,2-6-915,2-1 530,-2-4 502,3 3 0,-1-10 0,2 0 0</inkml:trace>
  <inkml:trace contextRef="#ctx0" brushRef="#br1" timeOffset="23">6452 14115 8303,'-9'0'-2070,"1"1"2468,2 2 0,-2 3-185,5 3 1,-1 4 77,1 3 1,2 1-173,-2 2 0,2 0-111,1-1 1,4 1-36,2 0 0,2-5-152,2-2 1,2-2 114,1-4 0,3-2 92,0-4 1,-2-1-190,2-2 1,-4-5 59,4-5 1,-6-3 101,-1 0 0,0-1-51,-6-2 0,0 0 0,-3 1 0,0 2 15,0 1 0,-4 0 2,-3 0 1,2 0-462,-1 3 494,4 1 0,-6-2 0,3 4 0</inkml:trace>
  <inkml:trace contextRef="#ctx0" brushRef="#br1" timeOffset="24">6750 13864 8303,'0'-9'0,"0"-1"738,0 1-75,-4 0-415,3-1 0,-4 5-53,2 2 1,-1 9 32,-2 4 0,-2 5-213,5 1 1,-3 4 96,3 2 0,0 4-76,3-1 1,0 6 108,0 3 1,3 2-136,0 1 1,4 6-290,-1 3 0,6 5 88,-6-23 0,0 0 1,1 0-1,-1 0 13,-1 0 0,-1 0 1,1-1-1,-1 0-62,1 0 1,0-1-1,-2 1 1,0-1-54,3 20 1,-4-5 173,1-10 0,-2-7 60,-1-6 1,-3 0-227,0-6 130,-4-3 1,2-6-86,-5-6 1,4-6-334,0-3 573,4-5 0,-11-1 0,3-6 0</inkml:trace>
  <inkml:trace contextRef="#ctx0" brushRef="#br1" timeOffset="25">6685 14180 8303,'0'-13'1325,"0"3"-766,4-8 0,3 8-634,5-3 1,2 3 92,5 1 0,0 3-1275,-1 3 1,4 2 1256,0 1 0,4-4 0,-3-1 0</inkml:trace>
  <inkml:trace contextRef="#ctx0" brushRef="#br1" timeOffset="26">7477 14050 8233,'-6'0'0,"1"0"-575,2 0 341,2 0 983,-3 0-462,4 4 1,0 4-197,0 5 0,1 2-4,2-2 0,-2 4-181,2 2 0,1 0 52,0 2 0,2 2 125,-3-1 0,3 0-240,-3-4 0,3 1 69,-3-1 1,1-3-264,-4-3 36,0 3 250,0-5 112,0 0-78,0-6 0,0-5 3,0-2 1,0-3 3,0-3 0,1-3-126,2-1 0,-2 0 125,2 0 0,-2 0 45,-1-3 0,0-1-54,0 1 1,0 0 146,0 0 0,3-1-11,0 1 1,0-2 125,-3 0 1,0 2-70,0 1 1,4 0-77,3 0 1,-2-2 54,1 5 0,-3-1-22,3 4 1,0 0-132,4 0 0,-1 2 57,0 1 1,1 4-15,-1-1 0,0 2-34,1 1 0,-4 4 58,0 2 0,-1 3-36,1 0 0,3 4 17,-3 3 1,-1-2-62,1 2 0,-3-1 60,4 4 1,-4 0-147,3-1 1,-4-2 7,1-1 1,-1 1 31,1 2 1,-2-2 30,2-1 0,-2-3-13,-1 0 61,0-1 0,-1-5-84,-2 0 96,2-4 0,-3-2-46,4-6 1,0-2-151,0-2 1,1-3 55,2-3 1,-1-1 28,4-2 0,-2 0 87,2 1 0,-1 2-56,1 1 0,2 2 220,-1-2 0,1 2-81,1-2 0,1 4 169,-1-2 1,0 6-63,0 1 0,1 4 64,-1-2 0,0 3-17,1 1 1,-2 3-22,-2 3 0,1 0-113,-3 6 1,2 3-15,-3 0 1,0 0-242,-3 0 0,3 0 72,0 0 0,1 0-503,-1-3 1,-1 0 239,5 3 0,-4-2-380,3 2 0,-3-4 730,3 2 0,1-3 0,2 0 0</inkml:trace>
  <inkml:trace contextRef="#ctx0" brushRef="#br1" timeOffset="27">8091 13966 8233,'-4'-12'0,"-2"-1"0,1 2 531,-2 5 1,1-1-45,-3 4 1,0-1-131,-1 4 0,0 4-167,-2-1 1,2 4 30,1-1 1,1 3-173,5 4 1,-1-2 78,4 5 0,0-4-286,0 4 1,6 2 111,3 4 0,4 0-265,6-4 1,1 1 143,1 0 1,3-1-356,4 1 1,-4-2 195,-2-1 0,-1 0-35,-2-3 1,0 2 118,-10-2 1,-2 2 62,-7-2 0,-4-1-115,-2-3 0,-7 1 95,-2-1 1,-4 0-85,-3 1 0,3-4 283,-3 0 0,2-4 0,2 6 0,-1-2 0</inkml:trace>
  <inkml:trace contextRef="#ctx0" brushRef="#br1" timeOffset="28">8343 14292 7957,'0'5'-474,"0"-1"0,-5 1 0,0 0 0</inkml:trace>
  <inkml:trace contextRef="#ctx0" brushRef="#br1" timeOffset="29">7495 14786 8213,'2'-10'365,"5"1"1,8-1 563,13-3 1,10 3-583,12-3 1,-22 7 0,1-1-578,5 1 0,0 0 0,0-2 0,0-1 261,1 1 0,-1 1 0,0 0 1,-1 0 61,-3 1 0,-1 0 0,-1 0 0,-1 1-1192,22-4 1,-3 4 791,-6 2 0,-7 2-1024,-8 1 1331,-4 4 0,-3-3 0,-4 3 0</inkml:trace>
  <inkml:trace contextRef="#ctx0" brushRef="#br1" timeOffset="30">8519 14702 8099,'-9'-9'1163,"4"-1"-2405,2 1 731,2 0 1,1-1 510,0 1 0,-4 0 0,-2-1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11815 5140 7959,'0'-10'-422,"0"1"-242,0 0 810,0-1 1,5 4-131,1 0 0,5 3 232,2-3 1,2 4-117,-2-2 1,3 0-142,0 1 0,1 1-11,2 5 1,0-1-11,3 5 0,-2-2-128,2 1 0,1 1 105,2-4 1,2 3-65,1-2 1,0 2 67,0-3 0,0 0-10,0-3 0,4-1 119,2-2 0,-1-1 179,1-3 0,-3-1-80,3 2 1,3-2 144,0-2 0,1 5-28,-7 2 1,1 2-44,-1 1 0,-2 0-92,2 0 0,-2 1 29,-1 2 1,0 2-200,0 5 0,0-1 20,0 0 1,-1 1-105,-2-1 0,2-1 148,-3-2 0,5 3-133,-1-3 1,2-1 97,-5 1 0,2-4 12,1 1 0,3 2 137,0-2 0,1 0-75,-1-3 0,1 0 19,2 0 0,5-1-10,-5-2 0,4 2 12,-4-2 1,0-2-39,4 2 0,-6 0-2,5 3 1,-2-1-102,2-2 1,5 2 108,1-2 0,-2 2-77,0 1 1,-2-3 67,1 0 1,0 0-29,3 3 0,-3 0 9,0 0 1,-3 0-2,-3 0 0,2 1 6,-1 2 1,-6 2-3,-1 4 0,-3 1 9,3-1 0,-2 0-4,2 0 1,-2-2 25,5-1 1,2-1-23,1 1 0,0 3 139,4-3 0,-3-1-183,5 1 0,-1-3 285,2 3 0,-1-2-130,7 2 1,-6-3 120,6 3 1,-3-4 0,3 1 0,0 1-97,3-1 0,-2 2-427,1-2 1,-1-2 393,-2 2 1,2 1-915,2-1 0,-7 4-238,0 0 1,-6-2 1001,-3 1 0,-2 1 0,1 3 0,-4 2 0,-2-1 0,-2 2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12793 5186 8335,'0'-9'1247,"0"3"-712,0-1-217,0 5-66,-4-2 0,-4 8-119,-5 3 1,-3 5 89,0 3 0,-4 3 29,-2 1 0,-4 2-232,1 1 1,1 3 19,-1-3 0,5-1-1446,-2-2 1,7-1 733,2-3 1,4-1 671,3-5 0,6 0 0,5 1 0</inkml:trace>
  <inkml:trace contextRef="#ctx0" brushRef="#br0">12802 5205 8854,'0'9'1703,"5"0"-1112,1 1 0,3 3-430,3 3 1,0 1-237,3 2 1,-2-1-479,2 1 0,-2-1-46,2-3 0,-2-1 336,2-5 0,-3 0-1183,0 1 1446,-2-5 0,0-1 0,-1-4 0</inkml:trace>
  <inkml:trace contextRef="#ctx0" brushRef="#br0">12784 5307 8254,'-10'5'0,"1"3"792,0-5 0,3 5 28,-1 1 0,5 3-360,-1 6 0,1 4 64,-1 9 1,2 3-170,-2 7 1,-1 4-209,1 5 1,1-23-1,1 0 298,1 25 1,0-1-568,0-1 1,0-1-369,0-2 1,0-7-42,0-9 1,3-6-548,0-3 0,0-4 573,-3-2 1,1-3-916,2-3 1420,-2-1 0,-1 0 0,-5 1 0</inkml:trace>
  <inkml:trace contextRef="#ctx0" brushRef="#br0">12402 6434 7661,'-5'-5'511,"1"3"17,4 8 1,0 2-145,0 11 1,0 2-125,0 10 1,0 8-33,0 7 0,3 6-303,-2-23 1,1 1 0,0-1 0,-1 0 250,-1 2 0,0 0 0,0-1 1,0 1-325,0 0 1,0 0-1,0-3 1,0-1-31,0 19 1,0-4-168,0-8 0,0-3-610,0-6 0,1-8-76,2-7 295,-2-5 1,6-9 735,-3-2 0,3-7 0,-2-1 0</inkml:trace>
  <inkml:trace contextRef="#ctx0" brushRef="#br0">12337 6518 8203,'0'-37'483,"0"3"0,4 6-27,2 7 0,7 5-4,2 4 1,6 5-78,1 4 0,-1 7-92,-2 6 0,0 0-154,-1 6 1,1-4 117,-1 4 0,0-1-267,-2 4 1,0-1 86,-4 1 1,-2 0-330,-4-1 1,-4 1 166,1-1 0,-3 1-57,-3 0 0,-6-1 58,-7 1 0,-1-1 9,-2-3 0,-3-1-394,1-5 1,-4-1-116,3-2 1,0-2-234,4-4 1,3 0 826,3 0 0,1 0 0,2 0 0</inkml:trace>
  <inkml:trace contextRef="#ctx0" brushRef="#br0">12774 6769 8153,'-13'14'867,"6"4"108,-3-2 0,4 0-1200,0 0 0,2 1-34,4-1 0,-1 2 259,-2 4 0,-2-2 0,-5 3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12095" units="cm"/>
      <inkml:brushProperty name="height" value="0.12095" units="cm"/>
      <inkml:brushProperty name="color" value="#3165BB"/>
    </inkml:brush>
    <inkml:brush xml:id="br1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17514 9171 25893,'-6'-4'-1639,"-1"-2"1,5 1-1639,-1-2 0,2 5 1269,1-2 1776,0 4 0,4 0 719,2 0 1,4 0 80,2 0 1,0 1-947,3 2 1,-3-1 547,4 5 1,0-4 338,2 3 1,2-3-14,2 3 1,-2-1-56,5 2 0,-3 1-27,3-2 0,-5 2-695,2 2 0,1-1 126,-2 0 1,1 1-136,-3-1 0,-1 0 240,1 1 1,-3-1-98,-1 0 1,1 1 46,2-1 1,0-3 73,-3 0 0,3-3 95,-3 4 1,3-2 34,1 1 1,-4 1 47,1-4 1,-2 4-42,2-4 1,1 4 38,-1-1 1,-2-1-3,2 1 1,-4 1-63,4 2 0,-5 0-132,2 1 0,0-1-18,-1 0 1,2 1 69,-2-1 0,0 0-58,3 0 1,-2 1 59,2-1 0,1-3 106,2 0 0,-2 1 84,-1 2 1,1-1-35,2-2 0,2 3 169,2-3 1,-3-1 8,3 1 1,-1-3 33,1 4 0,-2-4-187,5 3 0,-3-3 131,3 3 0,-5-3-280,2 4 0,-2-4 132,-2 3 1,0-3-207,-3 3 1,-1-4 104,-5 1 1,1 2-261,-1-2 1,-3 1-168,0-1 1,-4-1-514,1 4 0,-2-3-271,-1 3 0,0-2-1404,0 2 2472,-4 4 0,-5 0 0,-5 4 1</inkml:trace>
  <inkml:trace contextRef="#ctx0" brushRef="#br0">20493 9283 12930,'0'5'-1090,"0"0"475,0-2 741,0-2 1,3 5-388,0-3 408,0-2 1,-3 4 153,0-2 1,2-2-436,1 2 129,-2-2 0,7 2-46,-2 0-145,2 0 0,5-3 184,-1 0 0,4 0 211,-4 0 1,5 0 65,-2 0 0,3 0-275,0 0 0,4 0 296,0 0 0,3 0 9,-4 0 1,1 0-145,-3 0 0,3 0 63,-1 0 1,1-1-139,-3-2 1,-1 2 36,1-2 1,3 2-44,-1 1 0,0 0-36,-5 0 1,1 0 4,-1 0 0,3 0-26,0 0 0,2 0 40,-6 0 1,0-1 11,0-2 1,0 2-12,0-2 0,2 2-50,-5 1 0,4 0 31,-4 0 0,4 0 7,-4 0 0,3 0 34,-2 0 0,0 0 14,0 0 0,0 1-71,3 2 0,-2-2-69,-1 2 1,-3-2 58,2-1 0,2 0 35,-2 0 1,2 3-81,-2 0 0,-1 0 9,5-3 0,-4 0 32,4 0 0,-5 0 15,2 0 1,1 0 48,2 0 0,-2 0 53,2 0 1,-4 0-77,4 0 1,-4 0 131,4 0 0,-5 0-51,1 0 1,2 0-121,-2 0 1,1 0-134,-4 0-379,0 0 187,1 0-319,-5 0-1040,-1 5 1728,-4 0 0,-4 8 0,-1 2 0</inkml:trace>
  <inkml:trace contextRef="#ctx0" brushRef="#br0">20558 10754 12246,'-4'-5'-563,"3"1"1,-2 3 1237,6-2 0,0 2-200,7-3 1,-3 3-86,5 1 0,4 0-192,2 0 0,1-3 102,3 0 0,1 0-52,-2 3 1,6 0-156,1 0 0,1 0 142,5 0 1,0 3-196,4 0 0,-1 0-25,0-3 0,0 1-248,1 3 1,-1-3 118,0 2 0,-2-2 85,2-1 0,-5-1-3,6-2 0,-4 2 131,0-3 0,2 3 132,-2 1 1,-3 0-74,-3 0 0,-1 0 4,-5 0 0,0 0 25,-4 0 0,0 5 27,-3 1 0,-1-1-191,-5 1 1,0-3 100,1 3 1,-5-2-392,-2 2 1,-1-4 108,1 1 1,-2-1-269,2 1 1,-2-1-1067,-1 4-697,0-4 2401,0 7 0,-8-4 0,-2 4 0</inkml:trace>
  <inkml:trace contextRef="#ctx0" brushRef="#br0">23203 7784 12621,'-11'0'-195,"-1"0"1,1 0 84,-5 0 1,5 0 136,-2 0 0,-1 0 177,-2 0 1,-1 0 43,-2 0 1,-4 0-176,-2 0 0,-2 0 116,0 0 0,-6-1-22,-1-2 0,-1-2-13,1-5 1,-1 0-242,4-3 0,-3-5-20,3-7 1,0-4-328,3-5 0,-3-4 389,15 15 0,1-1 0,-2-2 0,1-2-141,1 1 0,2-2 1,-2-1-1,1-1-46,2 2 0,2-1 1,0 1-1,1-1 74,1 2 0,1 1 0,-1-25 137,2 2 0,6 7 53,6 2 1,6 3 195,10 1 1,6 0 131,6-1 0,3 4-122,-17 17 1,0 0 0,23-14-240,-20 14 0,0 0 0,1 2 0,1 0 208,-2-1 1,0 1 0,2 2 0,-1 2-65,19-8 0,2 6-113,-2 7 0,2 2-132,-5 4 1,-3 8-36,-2 4 1,-5 9-168,1 4 0,1 6 27,-1 3 0,-1 3 24,-5 4 1,0 2 136,-13-18 1,-2 0 0,2 2 0,0 1-24,-2 1 1,-1 1 0,1-1 0,-1 1 82,-2-2 1,-1-1 0,0 1 0,0 0 32,-1 0 1,-1 0 0,-1 1 0,0 0 169,-1-1 1,-1 0 0,-2-1-1,-1 0 159,-5 19 1,-5-2 103,-4-1 0,-4-5-156,-2 0 0,-4-5 276,1-5 1,-3-3-123,-3-1 0,2-5-109,-2-3 1,5-4-177,2-9 0,3 0-214,-1-3 1,-1-1-1054,2-2 0,-1-6 1144,3-7 0,1-1 0,-1-2 0,1 0 0</inkml:trace>
  <inkml:trace contextRef="#ctx0" brushRef="#br0">22346 3082 14712,'-6'-6'-2578,"0"-1"1617,-1 1 1047,-2-3 0,0 4 481,-1 2 1,3 2-74,-2 1 0,2 5 446,-6 4 0,-1 3-259,-2 6 0,0 0 2,0 7 1,3-1-128,3 4 0,1 1-9,0 2 0,5-2-120,4 2 1,5-2-330,7-1 1,4-4-666,6-2 0,-2-7-487,5-2 1,-3-7 284,3-3 0,-4-3 382,4-3 1,-5-6 271,-2-7 0,-3-2 567,-6 0 0,-1-4-69,-1 0 1,-4-2-26,-6 2 1,0-3-61,-7 3 1,3-3-27,-5 4 1,-2 2-899,2 4 1,-4 3 12,4 0 1,-4 1-986,4 2 1,3 4 1284,2 2 1,5 2-1,-2 1 1</inkml:trace>
  <inkml:trace contextRef="#ctx0" brushRef="#br0">22681 3417 13409,'-9'9'2484,"0"1"-1014,-1-1 1,1-3-698,0 0 0,1 1-48,-1 2 1,3-3-415,-3 0 0,-1 0-243,4 0 1,1 2-546,-1-2-720,4-2 1132,-2 1 0,4-1 1,0 1-1</inkml:trace>
  <inkml:trace contextRef="#ctx0" brushRef="#br0">22988 3147 9742,'-12'3'-221,"0"0"0,-1 1 562,4 0 1,1 1 554,1 4 0,-1 3-361,2 1 1,2 3-253,1 0 1,2-2-314,1 2 0,1-2 191,2 2 1,5-3-531,5-3 1,3-2 130,0-2 0,1-2 4,2-4 0,-1 0 121,1 0 1,-1-4-109,-3-2 1,2-2 254,-5-2 0,-1-2 0,-4 0 0,0-1 48,-4 4 1,0-4 9,-3 1 1,-4-4 3,-2 4 0,-2-3-228,-2 2 0,-2 0-234,-1 0 0,-2 0 19,2-3 0,1 3-229,3 4 0,-1 0-1140,1 3 1661,0 2 0,4 0 0,0-1 0</inkml:trace>
  <inkml:trace contextRef="#ctx0" brushRef="#br0">23333 3296 15302,'0'9'-41,"0"1"0,0-1-169,0 0 1,0-3 511,0 1 1,0-4 803,0 3 0,3-3-956,0 3 0,0-3 46,-3 4 1,0-4-89,0 3 1,0-3 273,0 3-492,-4 0 0,-4 3-154,-5-3 0,1-1-449,3-2 0,-4-2 717,1 2 0,-5-2 0,3-1 1</inkml:trace>
  <inkml:trace contextRef="#ctx0" brushRef="#br0">23668 3166 15604,'-9'-10'-2803,"-4"5"3456,1 2 1,-1 2-185,0 1 0,2 1 215,-5 2 1,4 5 465,-4 5 0,5 3-263,-1 0 0,5 2-682,4 0 0,4 4-141,5 0 1,3-1-42,9-2 1,3-1-79,7-3 0,0 1-240,0-7 0,3 1 141,0-7 0,0 0-139,-3-3 1,-4-4 345,-3-2 0,-2-6 325,-3-4 0,-4-2 350,-6-4 1,1 1 88,-3-4 0,-3 2-278,-8-2 1,0 1-263,-8 2 1,-1 1-155,-3-3 0,1 4-1762,-1 1 1,2 5 407,1 5 1,0 0-2047,3 3 1638,1 2 1,3 5 1556,3 2 0,6 2 0,5 5 1</inkml:trace>
  <inkml:trace contextRef="#ctx0" brushRef="#br0">24143 3547 9749,'-9'-4'669,"-1"3"-642,5-3 1,5 1-1075,6 0 1085,3 0 0,4-1 0,2-1 0</inkml:trace>
  <inkml:trace contextRef="#ctx0" brushRef="#br0">21797 7737 9053,'-10'0'-260,"1"-3"47,0 0 0,3 0 422,-1 3 0,4-3 358,-3 0 186,4 0-444,-2 3 0,5-3 192,2-1 0,6 1-206,7 3 1,2 0 270,4 0 0,2 0-69,4 0 1,4 0-38,2 0 0,6 0-416,4 0 1,1 5-190,2 1 1,0 2 205,-1 1 1,1 0 96,-1-3 0,-4 1-730,-5-4 0,-5 0-3,-7-3 0,-3 0-263,-3 0 1,-4 0-403,-3 0 317,-6-4 1,-3-1 440,-6-4 0,-2 2 42,-4 1 1,-2 0 578,-1-3 1,-3-5-1,-3 0 1</inkml:trace>
  <inkml:trace contextRef="#ctx0" brushRef="#br0">22346 7644 9053,'-9'-8'-12,"-1"2"0,1-3 282,0 3 1,4 1 830,2-1-638,1 4 0,4-2 447,1 4 1,5 1-349,4 2 1,5 2 122,-2 4 1,6 4-239,1-1 0,0 5-194,-4-2 1,1 3-35,-1 0 1,-3 1-131,-3 0 0,-1-1 60,-2 1 0,-4-1 116,-2 1 1,-6-3-612,-3-1 0,-7-3 230,-2 0 1,-6 1-2856,0 0 2990,-5-5 1,2 4 0,-4-1 0</inkml:trace>
  <inkml:trace contextRef="#ctx0" brushRef="#br0">23482 6369 9375,'-4'-10'112,"0"4"120,-3 0 1,2 3 239,2-3 498,2 4-535,-7-3 0,3 6-439,-5 3 1,1 2-16,0 6 0,1 0-36,1 3 0,-1 4-118,2 2 1,2 5 123,1-1 0,2-1-181,1 1 0,5 3 75,4 3 0,4-3-34,6-4 0,1-4 86,1-1 1,0-5 42,4-4 1,-4-5 108,0-2 0,-2-7 161,-3-6 1,-1-4 59,-6-8 0,-1 1-75,-8-3 0,0-1-274,0-3 1,-1-3 164,-3 0 1,-2 3-358,-6 3 0,2 1-203,-3-1 0,0 3-1073,0 3 1078,1 5 469,3 4 0,-1 2 0,1 3 0</inkml:trace>
  <inkml:trace contextRef="#ctx0" brushRef="#br1">23780 6648 8744,'0'6'135,"0"0"0,0-3 661,0 4-753,0-1 0,0 4-243,0 3 1,-3-3-77,0 2 1,-5 0 142,2 0 1,1-1 132,-1 1 0,0-2 0,-4 0 0</inkml:trace>
  <inkml:trace contextRef="#ctx0" brushRef="#br0">24013 6350 10205,'-14'0'-294,"-1"0"0,1 1 248,2 2 1,2 2 1115,0 5 0,-1 3-273,2 3 1,-2 1-351,8 2 1,0 3-291,3-1 0,4 4-362,2-3 1,7 0 2,2-4 1,3-3 183,0-3 0,4-2-246,0 0 0,0-5 19,-4-2 1,-2-3 63,-1-3 0,-3-2 199,0-5 1,-3 0 96,-2-2 1,0-3-51,-4-3 1,0-1 46,-3 0 1,-4-2-215,-2-1 0,-6 0 104,0 3 0,-4-2-745,4-1 0,-1 3 275,0 4 0,3 4 412,-3-2 1,3 3 0,1 0-1</inkml:trace>
  <inkml:trace contextRef="#ctx0" brushRef="#br1">24394 6611 8515,'-6'-5'236,"0"1"0,3 3-6,-3 1 1,1 1 212,-2 3 1,0-2-453,4 4 1,-4-3-391,1 3 0,0-3-203,0 3 0,4-2 602,-1 2 0,-2 0 0,0 3 0</inkml:trace>
  <inkml:trace contextRef="#ctx0" brushRef="#br1">24590 6164 8515,'-5'1'-150,"2"2"0,-1-1 822,0 4 1,1 5-56,3 4 1,0 4-71,0 2 0,0 8-200,0 9 0,1-1-47,2 3 0,-1 2-391,1-2 0,-2 3 197,-1-2 0,0-5-774,0-5 0,3-3 488,0-3 0,3-2-1974,-3-5 2154,4-3 0,-1-2 0,3-4 0</inkml:trace>
  <inkml:trace contextRef="#ctx0" brushRef="#br1">24916 6797 8515,'-16'0'3130,"1"0"-1283,3 0-2583,-1 0 1,9 3 735,4 0 0,8 0 0,7-3 0</inkml:trace>
  <inkml:trace contextRef="#ctx0" brushRef="#br1">22597 13138 8513,'-18'4'0,"-4"-3"0,0 2 0,-4-2-82,2-1 1,-3-4 229,-1-2 0,-1-3 225,-2 0 1,-1-8-258,-2-1 0,-3-7-538,3 0 1,-2-6 328,-1-3 1,18 14-1,1 0 91,-1-2 1,0 0-1,2-1 1,1 0-60,0-2 1,1 0 0,2-2 0,2-2-82,1-1 0,2-2 1,0-1-1,2-1 39,3 0 1,0 0 0,1-1 0,2 1 143,2 1 1,2 1 0,1 1 0,3 1 170,3 0 0,3 1 0,-1 3 0,2 0-50,3 2 1,2 2 0,0 2 0,0 1 440,20-12 0,5 7-431,-2 2 0,6 4 48,1 6 0,-1 1-127,-2 7 0,4 5 39,-25 2 1,0 1 0,1 2 0,0 1-248,0 1 1,-1 3-1,-2 2 1,-2 2-32,-1 2 1,-1 3 0,-3 0 0,0 1-116,-1 2 1,-1 1 0,-3 1 0,-1 1 118,-3 0 0,-1 0 0,0 0 0,-1 0-14,-4 0 1,-1 1-1,-6 22 181,-1-22 1,-1-1 0,-2-1 0,-3-1-77,1 1 0,-2-1 1,-3-1-1,0-2 74,-2 0 1,-2-2-1,0-1 1,-1-2-41,-2 0 0,-1-1 0,2-1 0,-1-1-9,-21 9 0,3-2-267,4-11 0,7-2-1091,2-7 1384,10-4 0,-1 1 0,9-6 0,3-3 0</inkml:trace>
  <inkml:trace contextRef="#ctx0" brushRef="#br1">23333 12104 8270,'-5'-4'0,"2"-2"0,2 1 332,1-2 0,1 1-31,2-3 0,5 4-58,5 2 0,3 1 43,0-2 1,1 3 0,2-2 0,3 2-88,-1 1 0,5 0 70,-1 0 1,2 0-126,1 0 0,0 3 68,0 0 0,0 5-123,-1-2 0,2 2 45,2 1 1,-3 1-84,0-1 1,0 0-98,-3 1 0,-1-1 112,1 0 0,-1 0-112,0-3 1,-1-2 88,-4-4 1,-2-4 19,-1-2 1,0-7 1,-3-2 0,2-3 165,-2-1 0,-1-6-138,-3-3 0,4-6 13,-1-1 1,1-2-114,-4-3 0,0-7 105,-4 21 1,0 0-1,-2-2 1,0 1-302,0-1 1,0 0 0,-1-2 0,-1-1 275,2-2 0,0 1 0,-1-3 0,-2 0-103,2-2 1,0 0 0,-2 0 0,1-1 49,-1 1 0,0 0 1,0-2-1,0-1-296,-1 0 0,2-1 0,0-1 0,1 0 290,-1 0 1,1 0 0,1 1 0,0 0-7,-2 4 1,1 0 0,2-1 0,0 0 45,1-1 0,0 1 0,-1-1 0,2 0-38,2 0 0,0 0 0,-1 0 0,0 1-11,1 2 0,0 0 0,0 0 1,0-1 23,-1 0 1,-1-1 0,0 1 0,0 0-193,-1 0 0,-1-1 1,1 1-1,-1-1 61,-1-1 0,0 0 0,1 0 0,0-1 97,-1-2 1,0 0 0,1-1 0,0-1-32,1 1 1,0-1 0,-2 1 0,0-1-276,0 2 0,0 0 0,0 2 0,0 0 320,2-1 0,0 1 0,-2-1 0,-1-1-43,0 0 1,-1 0 0,0 1-1,-1 1 106,0 2 1,0 1 0,0 0 0,0 0-158,0 0 0,0-1 1,-2 0-1,0 0 142,-1 0 1,0 1 0,-1 1-1,-1 0 6,1 3 1,-1 1 0,1-1-1,0 0-27,1 1 1,0-1 0,-1 1 0,-1 0 33,2 1 0,0 0 0,1 3 0,0 0 352,-1-21 0,2 1-499,1 1 0,0 2 106,0 1 0,0 3-172,0 4 0,0 0 532,0-1 1,0 8-407,0 2 1,0 8 736,0 1 1,0 1-181,0 6 596,0 4-933,0 4 474,0 4-718,-4 8 1,2-1 138,-5 9 1,2-5-9,-1 1 1,-2 3-81,2 0 0,-4 3-212,-2 1 0,0 2 84,-3 1 1,-1 3-124,-2-3 0,-2 4 46,-2-2 1,2 0 358,-5 1 0,3-4 50,-3 0 0,5-1-85,-2-1 0,2-5-461,2-1 161,3-7-184,6-2 0,6-12-70,6-5 1,3-3-65,7-3 0,2-5 156,7-4 0,-3 0 105,3-3 0,2 3 325,1 4 0,-1-3-121,0 2 0,-2 2 179,3 1 1,-4 4 188,0 2 0,-1 0 268,-1 3 1,-5 5-166,-1 5 0,-3 3 213,-1 3 0,-1 3 1,-1 7 0,-2 1-149,-2 5 1,1 2-228,2 1 1,3 4-12,-3-1 1,2-2-116,1-2 1,1-1 39,-1-1 1,0-1-213,1 1 1,-1-5-38,0-1 1,1-4-599,-1-3-1604,0 3 1148,0-4-21,-3 0 1,1 0 449,-4-2 1,-1-2-19,-5 2 0,1 2-51,-4-2 1,-1 1-44,-2-1 1,-1-2 274,-3 2 0,-1 1 0,-5-1 1,0 0 238,-3-3 1,-2 0 0,-4 0 0,-3 0 1254,0 0 1,-4-1-673,1-2 1,-1 1 485,0-4 0,4 4-331,7-1 1,1 2 1173,4 1 0,9-1-489,4-2 0,6 2-283,6-3 1,6 3-205,13 1 1,4 0 66,8 0 0,5-3-207,1 0 0,5-3-474,-2 3 0,3 0-432,-6 3 1,2-3-196,-2 0 1,2-1-708,-5 4 1,-5 2-182,-7 1 1,-1 2 1466,-5 4 0,0 1 0,-4 3 0,1 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24096 12169 8561,'-12'1'-753,"0"2"502,-1-2 1827,8 4-998,1-5 0,5 0-20,2 0 1,5 0-299,5 0 1,3 0-8,0 0 0,1 0-37,2 0 1,1 0 94,1 0 1,0-4-193,4 1 1,-4 0 122,0 3 1,3 0-264,1 0 1,-1 0-51,1 0 0,-5 0-63,2 0 0,-2 0-70,-2 0 0,0 0 132,-3 0 1,-1 0-37,-5 0 1,-3 0 132,1 0-63,-5 0 1,1 1 114,-6 2 1,1-2 150,-5 3 1,0-2-149,-5 1 0,1-2 19,-1 2 0,-3-2-52,0-1 1,0 0 2,0 0 0,-1 0-7,-2 0 0,-1 0 72,1 0 0,0 0-8,2 0 0,0 0-65,3 0 1,-3-1-73,0-2 1,3 1 104,1-5 0,1 5 140,2-1-418,0-2 173,3 4 0,3-3 201,6 4 0,7 0-139,5 0 0,3 0 162,0 0 0,5 0-74,2 0 0,-1 0 150,1 0 1,-2 0-95,2 0 1,1 0-13,-4 0 1,3 0-45,-4 0 0,-3 0-45,-6 0-317,3 0 213,-5 0-29,0 0 0,-7 0-121,-6 0 1,-3 0-307,-3 0 0,-1-1 19,-3-2 0,3 2-197,-2-2 1,-2-1 11,2 0 0,-1 0 91,4 1 0,3 1-1131,0-4 1682,3 4 1,-1-6 0,4 2 0</inkml:trace>
  <inkml:trace contextRef="#ctx0" brushRef="#br1">24013 7486 8717,'0'-6'345,"0"0"-78,0 3 1,1-2 171,2 2 1,2 2-150,4-2 1,1 2 132,-1 1 0,4-1-41,3-2 1,3 2 1,2-2 0,0-1-24,4 0 0,1-2 131,5 3 0,-1-3-372,4 3 1,-4-3 80,1 3 0,-5-1-135,-1 4 0,-5 0 161,2 0 1,-7 0-738,-2 0 0,-3 0-489,0 0 228,-5 5 1,-1-3-584,-4 4 248,0-4 0,0 3 1114,0-2 0,0-2 1,0 3-1</inkml:trace>
  <inkml:trace contextRef="#ctx0" brushRef="#br1">24348 7626 9118,'4'9'-689,"-3"0"1571,3 1-446,-4-1 1,0 0-39,0 0 0,0 1-91,0-1 0,0 0-5,0 1 0,0 0-162,0 2 0,0 0 187,0 3 1,0 1-275,0 2 0,0 1 45,0 0 0,1 3-99,2 3 1,-2 2-50,2 1 1,-2 3-12,-1 0 0,0 3 119,0-3 0,-1 5-15,-2-2 0,2 2-176,-2 1 0,2 0 205,1 1 1,0 0-170,0 2 1,0-1 149,0 1 0,0-2-134,0-1 0,1 1 157,2-1 1,-2 0 95,2 0 1,-2 1-160,-1-1 1,0 0 4,0 0 1,2 1 78,1-1 1,-2-3-46,2 0 0,1 0 132,-1 4 1,3-4-113,-3 0 1,0-1-7,-3 1 0,0 3-18,0 1 0,0-2-19,0 1 1,0 0-52,0-3 0,-1 3 14,-2 0 0,2-1 34,-2-2 1,1-2 22,-1-4 0,2 0-26,-2 0 0,2-3 7,1 0 1,-3-5 74,0 2 0,-1-2-90,4-2 1,-1 2 13,-2 2 0,2-3-8,-2 3 0,2 1 138,1-1 1,0 4-21,0-2 1,0 0-102,0 1 1,1 3-180,2 3 0,-2-2 163,2-1 1,0-2 81,0 5 1,-2 1-82,2-1 1,-2 3 10,-1-3 1,0 3-6,0-3 1,0 3-9,0-3 0,-3 0 206,0-3 0,-5 0-161,2 0 0,1 3 124,-1 0 0,3-3-103,-4-3 1,4 0 60,-3 3 0,4 0-85,-1 0 0,2-5-9,1-1 0,0-2-18,0-2 1,0 4-148,0 0 1,1-3-35,2-4 1,-2 0 104,2 0 0,-1 1-297,1-7 1,-2 2-163,3-5-715,-3 3 71,-1 0-288,0-4-291,0 3-439,0-6 2166,0 2 0,0-4 0</inkml:trace>
  <inkml:trace contextRef="#ctx0" brushRef="#br1">24115 10754 9118,'-14'-3'156,"1"0"0,3 0 1394,1 3-330,3 0-584,2 0 0,8 4-203,3 2 1,2 2-170,3 2 0,3 3-104,3 3 0,1 1-165,0 2 0,-1-1 139,1 1 1,0 0-129,-1-1 0,1 1-96,-1 0 1,1 0 79,0 3 1,-5-6 59,-1 3 1,-4-6 58,-3-1 0,1-2 298,-4 0-43,5-5-174,-7-1 0,3-5 156,-4-2 1,0-3 216,0-7 1,1-2 76,2-7 1,2-2-178,4-4 1,5-4-56,1-2 0,3 1 4,1-1 1,0 1-1626,3-2 0,-1 3 970,4 4 0,3 1 0,6-1 0</inkml:trace>
  <inkml:trace contextRef="#ctx0" brushRef="#br0">23268 8799 8550,'-8'-1'0,"1"-2"-1,-1 2 0,4-5 136,-2 3 850,2 2-281,4-7-465,0 7 1,0-4 59,0 2 1,1 2 24,2-2 0,2 2 55,4 1 1,2 0-1,1 0 1,-1-4-198,5 1 0,-1 0-131,4 3 0,-3 0-728,-1 0 0,1 0 443,2 0 0,-2 0-871,-1 0 0,-2 0 518,2 0 0,-3 0 587,0 0 0,-2 0 0,0 0 0</inkml:trace>
  <inkml:trace contextRef="#ctx0" brushRef="#br0">23417 8566 8525,'-10'0'0,"1"0"320,0 0 0,4 4-67,2 2 0,-2 3 303,2 0 0,0 4-204,3 3 1,1 6-159,2 2 1,-1 3-109,5 1 0,-4 3-364,3 0 0,-4 0-446,1-3 1,1 0 406,-1 0 0,0-1-534,-3-2 1,4-3 850,-1-7 0,4 3 0,-2-4 0</inkml:trace>
  <inkml:trace contextRef="#ctx0" brushRef="#br1">23650 8734 11916,'3'-7'2865,"0"1"-2333,4 4 1,-1-5 408,7 4 1,-2-1-634,5 1 1,-4 1-401,3-1 1,1 2-530,3 1 1,-4-1 386,1-2 1,-2 2-151,2-2 1,-3 2-111,-4 1 1,1-1 420,-1-2 0,0 2 1,1-3-1</inkml:trace>
  <inkml:trace contextRef="#ctx0" brushRef="#br1">23799 8529 9915,'-7'0'250,"1"0"1,3 3 712,-3 0 1,4 5-192,-1 2 0,2 3 35,1 6 1,0 3-236,0 3 0,3 3-192,0 3 0,3-1-459,-3 4 0,3-7-356,-3 1 1,5-3-503,-2 0 0,-1 1 911,1-5 0,0 5 0,4-2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3855 7868 8114,'-23'-4'0,"4"-3"-112,5-1 806,9-1-434,1 4 0,8-3-330,2 5 0,6 0 50,4 3 0,1-3-126,2 0 1,1-3 70,1 3 0,3-4 65,4 4 1,0 0 143,0 3 1,3 0-141,0 0 0,4 0 113,-1 0 1,6 1-34,0 2 1,0 2 12,-2 5 0,1-1 76,4 0 1,-2 1-241,5-1 0,-4-3 306,1 0 1,5-3-148,-22-2 1,0 1 0,22-1 167,-1-1 1,-3 0-73,3 0 0,-1 0 92,1 0 0,-5 0-6,-1 0 0,-3 0 147,-1 0 1,-3 0-252,0 0 1,-7 0-89,1 0 1,-6 0-381,0 0 1,0 0 217,0 0 0,0 0-759,-4 0 1,1 4 378,0 2 0,-4 2 470,1 2 0,-5-1 0,3 0 0</inkml:trace>
  <inkml:trace contextRef="#ctx0" brushRef="#br1">9916 7951 11044,'0'-9'-2674,"0"4"3074,0-3 0,5 7 85,5-2 1,0 2-205,5 1 0,1 0-129,3 0 0,2 0-11,1 0 0,4-4-124,-1 1 0,2 0 23,1 3 0,3 0-43,0 0 0,0 0 113,-3 0 0,-1 3-373,1 0 0,-1 2 158,-2-2 1,-2-1 90,-4 4 0,-1-4-126,1 1 0,2-2-133,1-1 1,-3 0 241,-4 0 0,0-1-21,0-2 1,3 2 272,-3-2 0,-1-1-121,-2 1 0,2 0 173,-2 3 0,1 0-101,-4 0 1,0 0-50,1 0 0,-1 1-50,0 2 1,0-1-37,1 4 0,2 0-27,1 3 0,0-2 67,-1-1 0,3-1-61,4 1 0,-1 2 35,1-5 0,3 3 17,-1-3 1,7 0-18,-3-3 1,4 3 6,-4 0 0,5 0-34,1-3 0,3 0-9,-3 0 0,3 0-15,-3 0 0,0 0 63,-3 0 1,3 1-167,0 2 1,0-1 75,-3 1 1,1-2 26,2-1 0,-2 0 6,2 0 0,-2 0 27,-1 0 0,1 0 41,2 0 1,-2 0 16,2 0 1,-2 0-12,-1 0 0,-2 0-38,2 0 1,-3 3-24,3 0 0,0 4 31,-4-1 1,3-1-59,1 2 0,0-4 13,0 3 1,1-3-8,2 3 1,2-4 15,4 1 0,0 0-7,-3 0 0,2-2-15,-2 2 1,5 1 23,2-1 0,-1 4-317,-3-1 1,1 0 246,-1 0 0,-1 0-231,-2 3 0,-2 0 16,-4-3 0,-4 2-128,-2-2 0,-3 0 70,0 0 1,-6 4-456,-3 6 765,-1 1 1,-8 10-1,3 2 1</inkml:trace>
  <inkml:trace contextRef="#ctx0" brushRef="#br1">3845 10223 22928,'10'-4'1446,"-1"0"-1009,0-2 1,1-1-22,-1 3 0,3-3-82,1 1 1,3 1-241,0-1 1,5 0-39,0 0 0,5-1-47,-1 4 0,2 0-6,1 3 1,3 0-195,0 0 1,4 1-363,-1 2 0,2-1-97,2 4 1,0-1 204,2 2 1,2 0 101,1-4 1,3 3 56,-3-3 0,0 0 47,4-3 1,-2 0-57,4 0 0,-1 0 569,-2 0 1,2 0-144,2 0 0,-3 0-36,3 0 1,-3 0 115,0 0 0,1 0-16,1 0 0,-2 3-159,-1 1 0,0 2-118,-6-3 0,5 4 5,-2-1 1,-1 3-60,-2 0 1,-3 0-92,-3 1 0,6 0 32,-3 2 1,2-4 98,-2 1 0,4-3 33,-1 0 0,5 3-5,-2-3 0,-2-2-17,0-1 1,-2-2 271,1-1 1,3 0 43,3 0 1,-3 0 32,-3 0 1,-2 0 54,0 0 0,0-1-59,2-2 1,-3 1-6,1-4 0,2 3-6,-3-4 0,4 2 27,-1-1 0,-3 1-146,1 2 1,-2 2 89,-5-2 1,1 1-244,-1 2 1,-2 2-66,2 1 0,-2-1 7,-1 4 1,-3-3-160,-1 3 1,0 0-396,1 4 0,1-1-33,-4 0 1,-1 1-345,-2-1 0,-5 4-288,-1 3 1,-4 3 993,-3 2 1,-1 7 0,-5 5 0</inkml:trace>
  <inkml:trace contextRef="#ctx0" brushRef="#br1">9925 10288 16651,'0'-5'-3260,"0"0"2767,0 2 0,0 1 263,0-4 1,1 4 755,3-1 1,-2 2-107,4 1 0,1-1-12,5-3 0,0 3-128,3-2 0,-2 2-120,2 1 1,2 0 255,5 0 0,-3-3-108,3 0 0,1 0 130,-2 3 0,2 0-395,-1 0 0,-1 0 12,3 0 1,-3 1-277,1 2 1,-1-2 107,0 2 1,-1-2 121,2-1 0,-3 0 88,0 0 1,1 0-66,1 0 0,-1 0-35,2 0 0,-3 0 73,0 0 0,0 0-59,-1 0 0,1 3 30,-1 0 1,1 4-192,0-4 0,-1 3 89,1-3 1,0 3-25,-1-3 0,-2 4 11,-1-4 1,4 1 45,3-1 1,-1-2 11,-2 2 1,4-2 44,1-1 0,2 0 250,-1 0 0,2 0-100,-2 0 0,3-3-21,3 0 0,-2-3 37,2 3 1,-5-1-32,-1 4 1,-5-3-21,2 0 0,0 0-83,-4 3 1,3 0-91,-5 0 0,0 3-36,0 0 0,4 4-35,-1-4 1,2 1-20,-3-1 0,1-2 121,-1 2 1,4 1-83,0-1 0,0 0 168,-4-3 1,1 0-83,0 0 1,-1 0 41,1 0 0,-1 4-66,1-1 0,0 0 140,-1-3 0,1 0-43,-1 0 1,1 3-67,0 0 1,-1 0-28,1-3 1,0 0-6,-1 0 0,1 0-49,-1 0 1,1 0 60,0 0 0,0 0 71,3 0 0,-2 0-24,1 0 1,3 0-53,1 0 1,-1-3 171,1 0 1,0-3-52,2 3 0,-2-4-192,0 4 0,-1-3-82,1 3 1,-2 0-311,-5 3 0,1 0 9,-1 0 0,0 0-878,-3 0 1247,-1 4 1,-9 1-1,-1 4 1</inkml:trace>
  <inkml:trace contextRef="#ctx0" brushRef="#br1">13855 10158 9934,'-10'0'-1360,"4"0"933,0 0 697,4 0-114,6 0 0,6 0 10,9 0 1,4 0 156,1 0 0,5 0-104,6 0 0,0 0 88,8 0 1,5-1-402,-22 0 1,1-1 0,2 1 0,2 0 252,1-2 0,1 0 1,0 1-1,0 2-322,3-2 0,-1 1 0,-1 0 0,1 1 270,0-1 0,1 2 0,-2-1 0,0 0-32,2-1 1,0 2 0,-5-1-1,1 1-116,-1 0 1,0 1 0,-3-2 0,-1 2-140,-1 1 0,0 0 0,24 0 204,-23 0 0,-1 0 0,21-1-148,0 1 1,-6-2 109,-7-1 0,-1 4-436,-6-1 0,-4 1 32,-4-1 1,-3 3 120,-6 7 297,1 1 0,-10 0 0,3 0 0</inkml:trace>
  <inkml:trace contextRef="#ctx0" brushRef="#br0">17002 10288 8475,'-6'-4'53,"2"-1"-27,4-4 1,1 0-248,2-1 0,4 4 93,5 0 0,4 3 493,5-3 0,4 2-114,6-2 0,2-1 85,5-5 1,4 0-421,4-3 1,3 0 166,-21 8 1,0-1-1,22-9-92,-24 11 0,0 0 0,23-6 122,-2 6 1,-4 2-203,0 4 0,-7 0 125,-2 0 1,-5 1-172,-4 2 0,-2-1 86,-1 4 1,-2-4-54,1 2 0,-2 0 107,-3-1 0,1 1 9,-1-1 1,-2-2 368,2 2 1,-2 2-380,2 2 1,1 0 246,-1-1 0,1 5-60,2-1 0,3 1 30,0-2 0,3 4-70,0-1 0,3 1-98,3-4 0,2 0 42,5 1 0,3-2-272,2-2 0,3-2 137,0-4 1,4 0 66,0 0 0,-24-1 0,0-2-110,24-3 0,0-2 66,-4-2 0,-2 1-80,-1 0 0,-3 0 59,0 3 0,-3-1-126,-3 4 0,-1-3 150,-2 2 1,-2-3-7,2 1 1,-2 2-8,-1 1 0,0 2-9,0 1 0,0 0 2,0 0 0,-1 5 248,-2 4 1,2 1 235,-2 2 1,1 1-160,2 0 0,0-1 301,0-2 1,4-1-234,2 0 1,3 0-161,0 1 0,4-5-354,3-2 0,1-2 292,2-1 1,1 0-93,-1 0 0,2 0 62,-6 0 0,3-1-112,0-2 0,3 2 6,-3-2 0,0-1-165,-6 1 0,-1-4 132,5 4 0,-8 0-259,1 3 0,-2 0-621,-1 0 1,1 0 421,-4 0 1,0 1-1959,-3 2 2448,-4 7 0,2 1 0,-5 5 0,0 0 0,-1 2 0,-2 0 0</inkml:trace>
  <inkml:trace contextRef="#ctx0" brushRef="#br0">2830 13026 8427,'5'-9'50,"-3"3"132,4 3 0,1-1 29,6 1 0,0 0-9,3 3 0,5 0 12,1 0 0,5 0-3,4 0 0,2 0-81,4 0 0,2 3-236,1 0 1,-1 3 62,5-3 0,-2 2 105,2-2 0,1-2-24,-2 2 0,6-2-20,1-1 1,-4 0-276,-2 0 1,-1-1 313,4-2 1,2-1 9,1-3 0,0 0-48,-4 4 0,1-1 53,-1 1 1,3 1 63,-2-4 1,-3 3-69,-7 0 1,4 2 87,-1 1 1,2 1-191,-4 2 1,1 0 134,-5 3 0,-1-1-50,1 1 1,1 2-15,2-1 0,0 0-96,0-1 1,0 1 137,1-4 0,2 4-169,0-4 0,2 0 125,-2-3 1,-2 0-33,3 0 0,1-3 55,2 0 1,-3 0 11,-1 3 0,2 0-84,-2 0 0,5 3 30,-2 0-1052,-2 4 1246,1-2-183,-1 9 1,0-4 29,5 2 295,-6-1-162,10-2 0,-7 0-89,3 1 178,1-5-243,-20-1 1,0 0-1,24-2 123,-22 1 1,1 0-70,-3-2 0,1 0 1,2 2-1,1-1-23,-2-2 0,1 0 1,1 0-1,1 1-202,1 0 1,-1 1-1,1-2 1,-2 1 121,-1 0 1,-1 1 0,0 0 0,0 0 47,2-1 0,0 1 0,-1 1 0,0 0-38,0-1 0,-1-1 0,1 2 0,-1 1 38,-2-3 1,-1 1-1,3 1 1,0 1-6,0-1 0,1 0 1,-1 1-1,0 0-7,-3 1 1,1 0 0,0-1-1,0 1-2,0 0 1,-1-1 0,2 0 0,0-1 14,2 0 1,-1 0-1,-1-1 1,0 1 3,0 0 1,0 0 0,0 1-1,0-1-9,-2-1 0,0-1 0,4 3 0,-1-1 4,2-2 0,0 1 0,0 0 1,-2-1-4,1-1 1,-1 0 0,0 0-1,-1 0 1,0 0 1,0 0 0,1-1 0,0-1-48,2 0 0,0 1 0,-3-1 0,-1 0 6,3 0 1,-1 0-1,-2 2 1,0-1-101,-1 0 1,1-1 0,23 1-83,-3 1 0,-9 0-237,-4 0 0,-4 1-871,-2 2 0,-7 4 1083,-3 5 1,-9 4 214,-3 5 0,-4 4 0,-2 6 0,0 2 0</inkml:trace>
  <inkml:trace contextRef="#ctx0" brushRef="#br1">3901 15260 18780,'10'-1'360,"-1"-2"0,0 2-109,0-2 0,2-1 34,1 1 1,3-1-241,3 1 1,5 2 53,2-2 0,3 2-132,3 1 1,2 0 69,4 0 1,1 0-138,-1 0 0,4 3-18,3 0 1,-2 3-431,1-3 1,1 0 429,2-3 0,6 0-38,-24 0 1,0 0 0,25 0-32,-25 0 0,0 0 0,-1 0 1,-1 0 230,2 0 1,0 0 0,1-1-1,-1-1-68,2 1 0,-1-1 0,-2 0 0,-1 1-174,27 1 0,-6 0 249,-3 0 1,1 1 9,-1 2 0,-3-1-65,-1 4 1,-1 0-57,-2 4 1,0-1-4,0 0 1,-2-2 40,-1-1 1,-3 0-64,3 3 1,-2-2 109,5-1 1,-4-3 42,8 3 1,-4-4 65,6 1 0,4-2 64,3-1 1,-1 0-2,-2 0 1,2 1-26,1 2 0,-22-2 1,0 0-100,-2 3 0,1-1 1,-1-2-1,1 1 87,19 4 0,1-4 198,-1 1 1,3-1-221,-3 1 1,3-2-111,-6 2 1,3-1-179,1-2 0,-2-4 218,-2 1 1,-1-1 21,-5 1 1,-3 2-72,0-2 1,-2 2 238,-1 1 0,1 0-235,-8 0 0,0 0 132,1 0 1,-1 3-316,1 0 0,-3 1 339,-3-1 0,-2 1-571,1 3 1,-1 0 301,4-4 1,-1 3-407,-1-3 1,2 1 253,1 0 1,0-2 19,-3 4 0,-1-3-149,1 3 285,-5 0 0,4 8 0,-4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2868 4776 8465,'1'-9'-1080,"2"0"1240,2 4 0,5 1 298,3 4 0,2 0-531,7 0 1,3 1 10,6 2 0,-1-1-142,4 4 0,0-3 145,3 3 1,2-4 34,1 1 1,-3-2-24,1-1 0,-1 0 114,-3 0 0,3-3 63,4 0 1,-6-4-123,2 1 0,-2 1 148,2-2 1,1 1-107,-1-3 0,0 4 73,0 2 0,1-2-39,-1 2 0,-1 0 32,-2 3 1,1 1 5,-4 2 1,0-1 19,-3 5 1,3-4-51,0 3 1,1-3 0,0 3 0,-3-1-117,2 2 0,4 0 110,-1-4 0,1 3-65,-4-3 1,-2 2 53,2-2 1,1-2-123,-1 2 0,1-2 50,-1-1 0,-1 0-11,4 0 0,4 0-3,2 0 1,0-4-7,-2-3 1,-1-1-19,0-1 1,2 1 49,-1 1 0,-3 0-18,-7 4 0,0-3 9,0 3 0,3-1 144,0 0 1,0 3-61,-3-2 1,1 1 21,2-1 0,1 2-75,2-2 0,1-1 8,-4 1 1,4-3 54,-1 2 0,2-2-42,-2 3 1,1-3 53,-4 3 1,1 0-48,-1 3 1,1 0 90,2 0 1,-2 1-53,-4 2 0,0 2 21,0 4 1,3 1-83,0-1 1,1-1 6,-1-2 1,-1 3-112,4-3 0,-4 2 76,1 2 0,3-5-45,0-2 0,2 1-34,1-1 1,0 0-311,1-3 1,-1 0 37,0 0 0,-2 0-332,3 0 0,-4 0 668,3 0 0,-3 0 0,-3 0 0,3 0 0,2 0 0,2 0 0</inkml:trace>
  <inkml:trace contextRef="#ctx0" brushRef="#br0">1117 5633 8099,'3'19'53,"1"-1"0,3 2 178,-1 2 1,3 6-30,4 6 1,2 7-214,7 6 1,-12-22 0,1 0-120,1 3 1,0 0-1,0 0 1,0-1-78,0 0 1,1-1-1,0-2 1,0-2 36,9 19 0,-1-11 70,-2-5 0,-1-9 16,-3-3 0,-1-7 107,-5-3 0,-1-3 21,-2-3 0,2-7 286,-5-5 0,3-5 84,-3-5 0,1 0-166,-1-10 1,-2 0 153,2-5 0,2 1 52,-2-5 1,0 1-66,-3-4 0,0 1-180,0-1 0,3 6-72,0 3 0,0 5-215,-3 5 0,0 9-1000,0 3 254,4 5 0,-2 6 418,4 2 0,-3 3-1269,0 3 1675,2 2 0,0 4 0,4 0 0</inkml:trace>
  <inkml:trace contextRef="#ctx0" brushRef="#br0">2002 5512 8091,'0'-19'0,"-1"5"1010,-2 2-563,2 5 1,-8 3-283,3 4 1,-2 9 20,-1 7 1,-2 7 14,-1 8 0,0 3 27,-3 6 1,0 3-351,0 3 1,-2 2 181,5 1 0,6-22 0,0 0 28,0 1 1,2 0 0,1 1-1,1-1-559,-1 22 1,4-6 259,5-7 0,1-2-621,9-11 1,1-1 339,4-14 1,0-1 24,4-8 0,0-1 56,3-2 0,-2-4-9,-1-5 0,-2-3 752,-4-3 1,1-2-333,-1-2 0,2 3 0,-8-5 0,1 0 0,-2-1 0,0 1 0</inkml:trace>
  <inkml:trace contextRef="#ctx0" brushRef="#br0">2114 5680 7916,'-10'0'365,"2"1"173,2 2 0,1-1-423,1 4 0,3 1 38,-2 6 0,3 1-156,3 5 1,0 3 114,3-1 1,0 5-134,3-1 1,-3 2-95,1 1 1,-1-4-125,3-3 1,0-2 85,1-4 1,-1-5-119,0-7 1,1-2 89,-1-1 0,0-5 117,1-5 0,0-6-35,2-6 0,-1-5-3,1-1 1,-1 0 388,-2-3 0,-3 2-121,0 1 0,-1 5-33,2 1 800,1 2-534,-7 6 1,3 7-10,-4 10 0,0 6-91,0 10 1,0 3-325,0 3 1,1 2 133,2 1 0,-2-1-140,2-2 0,3-3-96,0-3 0,2-4-116,1-3 1,1-6 168,-1-3 0,0-4 77,1-5 1,-1-1 107,0-9 1,1 0-82,-1-6 1,0 2-231,0-1 1,1-2 92,-1 1 1,-1 0-741,-1 4 0,0-1 116,-4 1 1,0-2 730,-3-2 0,0 3 0,0-4 0</inkml:trace>
  <inkml:trace contextRef="#ctx0" brushRef="#br0">2542 5363 7916,'1'-14'409,"2"1"0,-1 7 1197,4 3-1113,0 2 0,4 6-148,-1 4 1,0 6-129,1 6 0,-1 6 1,0 4 0,-2 6-288,-1 0 1,-1 1-119,1 6 1,-2-1 129,-4 4 1,-1-4 74,-2 1 1,-2-5-133,-4 1 0,-5-3-35,-1-2 0,-3-6 60,-1-5 1,0-3-101,-3 1 0,2-1 62,-1-2 0,2-3-1431,4-10 797,1-2 762,5-4 0,0 4 0,-1 1 0</inkml:trace>
  <inkml:trace contextRef="#ctx0" brushRef="#br0">3240 5605 8123,'-9'5'1259,"0"-2"0,0 3-928,3 0 1,-6 3-172,-1 4 0,-3 2-158,-3 7 1,-4 2-51,-2 3 1,-1 1 148,-2 0 1,4-1-100,2-2 1,7-5 156,2-5 0,4-3-540,3 0 191,2-6 0,8 1 431,2-3 0,6 0 111,4-1 0,2 1 146,4 2 1,3 2-259,6-1 1,-1-2-224,4 1 0,-4 0-247,1 4 0,-3-1 212,-3 0 1,1 4-1307,-4-1 1,-2 0 142,-4-2 1181,-3-1 0,-3 0 0,-1 1 0</inkml:trace>
  <inkml:trace contextRef="#ctx0" brushRef="#br0">3883 5568 8020,'-6'14'245,"2"5"-245,4 0 0,1 6 559,2 7 0,6 6-126,3-1 1,4 6-465,-4 1 1,4-3 86,-4 0 0,5-11-233,-2-6 0,2-5 40,-2-6 0,3-6 58,-3-10 1,0-4 421,0-5 1,-2-2-106,2-5 1,-3-4-244,0-2 1,-2-5 99,0-1 0,-1-3-395,0 3 0,1-1 60,-1 1 1,-3 2-66,0-2 0,-1 2-689,2 1 1,1 3 38,-2 0 955,2 5 0,4-3 0,-1 4 0,1 1 0,2-1 0,3 1 0</inkml:trace>
  <inkml:trace contextRef="#ctx0" brushRef="#br0">4758 5223 8020,'0'-9'-120,"-4"0"60,-3-1 0,2 2 504,-1 2 1,0-1-77,-3 4 1,-5 1-11,-1 5 1,-7 7-140,-3 9 0,0 4 116,-3 8 0,2 4-285,-5 5 1,3 4 171,4 3 0,12-23 1,2 1-140,-6 18 0,7 3-204,6 0 0,3-7-773,3-1 0,7-8 537,9-2 0,1-4 185,5-2 1,-1-3-9,4-1 0,0-3-887,0-6 1,4 1 549,2-1 0,-2-4 517,-1-2 0,-2-2 0,1 0 0,-2-2 0,-4-3 0,-3 1 0,-2 1 0</inkml:trace>
  <inkml:trace contextRef="#ctx0" brushRef="#br0">4879 5456 8064,'1'-8'268,"2"2"0,-1-2 419,4 5 1,1 0-284,2 3 1,0 1-121,0 2 1,1 7-427,-1 5 0,3 7 102,1 3 0,-1 5-254,-2 1 0,2 1 185,0-1 1,1 1-729,-4 2 0,0-6 207,1-6 0,2-1 630,1-2 0,-1-2 0,-3-8 0</inkml:trace>
  <inkml:trace contextRef="#ctx0" brushRef="#br0">5102 5475 8014,'-22'0'0,"2"4"0,-2 2 0,2 3 0,-2 4 0,1 4 323,-4 5 1,1 7 503,0-1 1,-2 2-936,4-2 1,0 2-1894,4-2 1834,3-2 0,-2-8 0,2 1 0</inkml:trace>
  <inkml:trace contextRef="#ctx0" brushRef="#br0">5270 5251 9414,'9'0'649,"-2"1"-127,3 2 1,-2 3-121,8 3 1,0 5 75,6 5 1,-1 5-173,3 7 0,-3 7-460,1 9 0,-13-22 1,-2 1 193,2 4 0,-2-1 0,-2 0 0,0-1-127,0 2 1,0-1-1,-2 0 1,-1-1-201,-2 0 0,0 0 1,-4 24 134,-3-3 1,-2-6-119,-3-6 1,1-7 116,-1-5 1,-2-8-766,2 2 1,-3-10 71,2 1 0,1-7-772,2 0 1618,5-6 0,-7-6 0,1-6 0</inkml:trace>
  <inkml:trace contextRef="#ctx0" brushRef="#br0">5838 5912 13572,'0'-9'0</inkml:trace>
  <inkml:trace contextRef="#ctx0" brushRef="#br0">5540 12756 8321,'-18'1'1,"3"2"0,-3-2-100,3 2 1,-3 1 138,0-1 1,-2 0 339,-2-3 0,-3 0-49,-6 0 1,-3 0-134,-6 0 1,-2-7-180,-1-2 1,-6-8 210,3-1 0,21 7 1,1-2-303,1-2 1,0-1 0,0-1 0,0 0 183,1-3 0,1-1 1,-1-1-1,2-2-282,1-2 0,1-1 1,3 1-1,1 0 115,1 0 0,1 0 1,4 1-1,1-1-193,1-2 1,2 0 0,2 0 0,0-1 122,3-2 1,1 0 0,3 2 0,2 1 60,2 1 1,3 1-1,2 2 1,1 0-61,5-1 1,1 0 0,3 0 0,1 1 23,3 0 0,0 1 0,4-1 0,1 0-157,0 4 1,0 0 0,2 1 0,1 2 220,-1 1 1,1 1 0,2 1-1,0 1 49,-1 1 0,0 2 0,0 3 0,-1 2-224,-3 3 1,-1 4-1,1 1 1,-1 3 166,1 2 1,-1 3-1,0 4 1,-1 4 12,0 1 1,-3 3 0,0 6 0,-2 1-77,-3 1 0,-2 0 0,0 5 0,-2 1 100,-1-2 1,-2 1 0,-1 3 0,-2 0 6,-1-3 1,-2-1 0,-4-1 0,-1-1 376,-1-3 0,-2-1 0,-5 21-60,-6-4 0,-9-5 537,-6-1 0,-8-6-498,-6-3 0,17-16 0,-2-1-61,-2 1 0,0-2 0,-3 1 0,-1 0-241,1 0 1,0 0 0,-1 0-1,-1-1-649,1 0 0,-1-1 595,2 0 0,0-1 0,-2-2 0,0 0 0,1 1 0,2-1 0,-1 0 0,0 0 0,0 1 0,0-1 0</inkml:trace>
  <inkml:trace contextRef="#ctx0" brushRef="#br1">12747 17663 10633,'-28'9'-480,"-3"-3"264,0 0 1,-2-4 300,2 2 0,-3-3-71,-6-1 1,-2-2 194,-5-5 0,8 0 216,1-8 0,7-2-200,0-5 0,3-1-369,4-5 0,1-4 29,4-3 1,4-6 186,-1-6 0,10 22 0,1-1-681,-2-3 0,1-1 1,3-1-1,0-1 462,1-4 1,1 0-1,2-2 1,2 0-298,1-6 1,2 1-1,2 1 1,3 0-57,3 0 0,3 0 0,1 4 0,2 2 456,4 2 1,2 3 0,1 1 0,2 3 48,1 1 1,2 2 0,0 4 0,1 2-32,1 1 0,1 3 1,-1 1-1,1 3 119,0 3 0,1 1 0,1 2 1,0 1 44,-1 3 0,-1 3 0,-2 3 0,-1 3 161,0 2 1,-2 3 0,0 3 0,-2 3-77,1 3 1,-2 4 0,0 2-1,-2 3-45,1 4 1,-2 2 0,-5 1 0,-1 2-327,-3 2 1,-2 1 0,-2 0 0,-3 1 132,-2 1 0,-2 1 0,-2-2 0,-1 1 111,-2 1 1,-1-1-1,-4-6 1,-3 0 60,-3 1 1,-4-2 0,-1-5 0,-2-3 25,-2 0 0,-1-3 1,-3-1-1,-1-2 149,-2-2 1,0-2 0,0-1 0,0-1-251,-1-3 1,-1-1 0,2 0 0,-1 0 63,2-4 0,-2 0 1,-1-1-1,-1 0-146,-1-2 0,-1 0 0,2 1 0,-1 0 0,-2-1 0,0-1 0,-1 0 0,-1-1 0,0 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19404 13389 8487,'-8'-1'376,"1"-2"-388,7 2 1,10-4 214,5 2 0,7 2-78,3-3 1,2 3 67,1 1 0,4 3 67,2 1 1,2 2 102,1-3 0,7 0-292,-1-3 0,5 1 108,-5 2 1,0-2-157,0 2 0,-4 1-163,2 0 0,-7 3 283,-3-1 1,-3-1-869,-3 1 0,0 2 139,-3 4 586,0-2 0,-3 5 0,-1-5 0,1-1 0,-1-1 0</inkml:trace>
  <inkml:trace contextRef="#ctx0" brushRef="#br0">5475 12793 8414,'-28'0'0,"-3"0"428,0 0 1,-4-3-90,0 0 0,-2 0-728,-3 3 1,-3-1 570,-3-2 0,-2-4-131,-1-5 0,5-3 135,1-7 0,3-3 4,3-6 1,4-4-232,17 13 1,1 0 0,-7-19-131,12 16 0,2 0 0,-4-22-67,7 19 0,1 0 1,1 0-1,1 0 34,1-4 1,2-1 0,3 1 0,1 1-49,2-4 0,2 1 1,4 1-1,4 1-56,2 1 0,2 0 0,3 2 1,3 1 192,2 1 0,1 1 0,-2 4 0,1 0 213,1 0 1,2 1 0,-1 2-1,0 2-98,0 1 0,0 1 0,1 2 0,1 1 126,1 1 1,0 1 0,-1 3 0,0 2-67,2 1 1,-1 2 0,-3 3 0,-1 1-100,-2 2 1,0 2 0,0 3-1,-2 4 70,0 3 1,-2 3-1,0 2 1,-2 2-21,-1 3 1,-2 1-1,-3 2 1,-2 1-89,-1 0 0,-1 2 0,-2 2 0,-1 0-15,0 2 0,-2-1 1,-2 0-1,-2 0 118,-1-1 0,-4 0 0,-3-1 0,-2-1-42,-3 0 0,-2-2 1,-3 0-1,-3-1 184,0-2 1,-1-1 0,-5-2-1,-1-1-59,-1-3 1,-1 0-1,-1 1 1,0-1-182,-5 1 1,0-1-1,0 1 1,-1 1 24,-3-1 1,0-2-1,0 0 1,0 0 46,2-2 0,-1 0 0,-1-1 0,0 0 0,2 1 0,-1-1 0,-1 0 0,0-1 0</inkml:trace>
  <inkml:trace contextRef="#ctx0" brushRef="#br0">2840 12626 8360,'-10'0'-221,"1"-2"-54,0-1 0,0 2 1138,-1-2 0,-3-1-256,-3 1 0,-5-3-5,-4 3 1,-7-5-137,-6 2 0,-3-6-532,-6-4 0,1-5 142,-1-4 1,24 11 0,1-1-114,0-2 1,0 0 0,0-2 0,1-1 71,2-2 0,1-2 0,0-1 0,1-1-53,2 0 0,2-1 0,0-2 1,2-2-501,-1-1 0,2-1 0,2-3 1,1 0 380,0-3 1,1 0-1,3-2 1,1 0-585,1 1 1,2 0-1,2-1 1,2 0 452,2 0 0,2 1 1,2 3-1,3 1 135,-1 2 0,2 3 0,3 2 0,2 2-107,-1 3 1,2 1 0,1 2-1,1 1 228,-1 2 1,2 2 0,1 1 0,1 2-111,0 1 0,1 2 0,0 2 1,2 2 18,0 0 1,0 2-1,1 1 1,0 1 437,1 1 0,1 2 1,-1 1-1,0 2-162,-3 2 1,0 1-1,-1 3 1,-2 3-23,-2 2 1,-2 4 0,0 2 0,-2 3-37,-1 2 1,-2 1 0,0 3 0,-2 2 30,-2 2 0,-2 0 0,-2 2 0,-3 1-135,-2-2 0,-3 1 1,-1 2-1,-2 1 77,0-1 1,-3 1 0,-2 1 0,-3-1 132,-2-3 0,-2-1 1,0 0-1,-3-3-39,-1-3 0,-2-2 0,1-2 1,-1-2-65,-1-1 0,0-1 0,0 0 0,0 0 28,1-2 1,1-1 0,-16 16-741,5-9 1,2-2 189,1-5 404,9 1 0,-4-3 0,10-1 0,3 1 0</inkml:trace>
  <inkml:trace contextRef="#ctx0" brushRef="#br0">21527 13240 8436,'0'5'-139,"0"3"1,0-5 469,0 3 0,-4-4 183,-3 1 1,-5-1-123,-4 1 1,-6-2 56,-6 2 0,-4-3-162,-6-3 1,0-6-1,-2-7 1,1-3-412,-1-6 0,6-2 411,3-10 0,3-4-387,15 17 0,1-1 1,2-2-1,2 0-91,0-4 1,3 0 0,2-1 0,1 0-472,1-5 1,2-1 0,3 0-1,2 0 446,4-4 1,2 0 0,2 2 0,2 0-443,5 1 1,2 1-1,0 0 1,2 1 599,4 1 0,1 1 0,1 0 0,1 2-33,0 3 0,1 1 1,0 4-1,1 2-5,-5 5 1,1 2 0,-1 3 0,1 2 87,-3 4 0,1 2 0,0 1 1,-1 1 139,0 1 0,-1 1 1,1 4-1,0 2 8,22 11 1,-24-4 0,-1 2-9,-2 2 1,0 2-1,-2 3 1,-1 2-71,-3 2 1,-1 0 0,-1 2 0,-1 2-29,-3 2 1,-2 0 0,-2 0 0,-1 1 43,-2 4 1,0 0 0,-2 0 0,0 1-62,0 0 1,-2 1 0,-3-2 0,-1 0-23,-2-3 1,-2-1 0,-1-3 0,-2-1 13,-1-1 1,-1-1 0,-2-2 0,-1-2 390,1-1 1,-2-1 0,-2-1 0,-1-2-159,-2-2 0,-1-2 1,-1-1-1,0 0 28,-3-1 0,0-1 0,0 0 0,0-1-112,0-1 0,0-1 0,-24 3-185,3-7 1,2-4-777,4-5 1,2-5 747,7-7 1,6-5-1238,7-2 1292,5-6 0,1 0 0,3-4 0,1-2 0,-2-5 0</inkml:trace>
  <inkml:trace contextRef="#ctx0" brushRef="#br0">4292 12672 8097,'-28'0'364,"0"0"1,4-1-89,-1-2 1,3 0 14,-3-6 0,-1 0 9,-5-6 1,1-2-65,-4-5 0,4-2-342,-1-7 0,1-8 231,14 17 1,1-2 0,1-3-1,0-1-455,0-2 1,0-2-1,2-4 1,0-1 210,2-1 1,2-1 0,0-3-1,1 0-147,0-3 0,2 0 1,2 4-1,2-1 232,1-2 1,3 1 0,1 6 0,3 1 32,4 1 1,3 2 0,1 1-1,3 2 120,3 1 0,2 2 1,-1 2-1,1 2-256,0 1 0,1 1 0,-1 2 0,1 1 299,1 1 0,0 0 0,1 2 0,1 0-45,2-1 1,1 1-1,-2 4 1,0 3 17,0 1 0,-1 1 1,25 1-191,-5 8 0,-3 12 31,3 9 0,-27-7 0,-1 3 65,2 2 1,-2 2 0,1 5 0,-2 1-233,-2 4 0,-1 0 0,0 5 0,0 0 130,-2 3 1,-1 0 0,-2-1-1,-2 1 33,-1 0 0,-1-1 0,-3 0 1,0-2 86,-1-1 0,-1-1 0,-5-2 0,-4 0-62,0 0 0,-2-2 0,-2-5 1,-2-1 421,-1-1 0,-1-2 0,-2-3 0,0-1-217,-2 1 0,-1-2 0,-1-1 0,-1-1-57,0-2 1,-1 1-1,-18 10-360,-2-4 1,4-1 190,0-9 0,2-2-2160,-3-4 2184,3-4 0,1 2 0,1-4 0,5 0 0,5 0 0</inkml:trace>
  <inkml:trace contextRef="#ctx0" brushRef="#br1">23203 13259 14348,'-10'5'1096,"1"3"1,0-4-746,-1 2 0,0 2-194,-2-5 0,0 0-69,-3-3 0,-5 0 91,-5 0 0,-3 0 91,-3 0 1,-6-7-165,-6-3 0,-6-8-227,24 9 1,0-1 0,1-3 0,0-2-51,-20-13 0,23 10 0,1-2-22,1 0 1,1 0 0,0-4 0,0-1-7,2-1 0,1-1 0,3-2 0,2-1-99,2 0 0,3-2 0,1-3 1,2-2-230,0-2 0,1 0 0,3-4 1,1-2 45,2 0 1,3 0 0,0-1 0,4 0-77,4 4 1,2 0 0,1 0 0,1 1 419,2 3 0,2 1 1,-1 3-1,2 2 334,-1 4 0,1 3 0,0 3 0,0 3-175,3 3 0,0 4 0,-1 1 0,0 3 99,2 3 1,1 1 0,-1-1 0,1 2 20,-2 0 0,0 2 1,-1 3-1,0 2 77,23 8 1,-26-2 0,1 1-79,1 0 0,0 3 0,0 4 0,-1 2-8,0 1 0,0 1 0,-2 4 1,-1 2-144,-2 1 1,-2 1-1,-3 2 1,0 2-118,-1 5 0,-1 0 0,-2-1 1,-1-1 36,0 2 0,-1 0 0,-3 0 0,-2 1 103,-1-1 1,-3-1-1,-2-1 1,-3 0 167,0-2 0,-2-2 0,-5-4 0,-1-1 13,-2-2 0,-1-3 0,-3-1 0,-2-3 199,0-1 1,-1-2-1,-3-2 1,-1-1-108,-1 1 1,-2 0-1,0-3 1,-1-1 46,-1-1 0,0 0 0,1-1 0,0-1-642,2-2 0,0-1 0,1-1 0,-1-1 497,0 0 1,0-1 0,-23-1-1597,4-3 1408,9-2 0,5-5 0,4-3 0,1-2 0,2-3 0</inkml:trace>
  <inkml:trace contextRef="#ctx0" brushRef="#br0">2374 8082 8540,'-14'0'-23,"0"-3"560,5 0 0,4-2 386,2 2-674,2 2 1,6-4-102,4 2 0,5 1-166,4-4 0,1 3-242,0-4 1,3 4 238,3-3 0,5 1-285,1-1 1,1-1 197,-1 3 0,2-2 11,5 3 1,-1-1-160,0 1 0,-1 2 131,-2-2 1,5 2 113,-5 1 0,5 0-152,-2 0 1,1 0 171,2 0 1,6 0 159,0 0 1,3-1-236,-3-2 0,2-2 185,1-1 0,-22 2 0,0 0-5,1 1 0,0 0 0,1-1 0,-1-1-17,22-4 1,-24 6 0,0 0 138,24-3 0,-22 3 0,0 1-59,-2-2 1,1 1 0,-1 1 0,1-1 75,19 0 0,5 2-223,-25-1 0,1 1 0,23 0 145,0 1 1,-2 0-228,2 0 1,-1 0 123,4 0 1,-5 0-125,2 0 0,-3 0 93,0 0 1,0 3-145,-1 0 1,1 3 77,-1-3 0,-2 5-15,-1-2 1,1 1 94,2-1 1,0 3-40,-3-3 1,3-1 136,-3 1 0,7-1-130,-24-1 0,0-1 0,25 1 35,-1-4 1,2 0-3,0 0 1,-24 0 0,0 0-11,2 0 1,-1 0 0,0-2 0,0 1-48,2-1 1,0 1 0,-2-3 0,0 1-59,1 2 1,-1-1-1,0-1 1,1-1-443,1 1 0,0 0 1,-2 0-1,0 2 64,2-1 1,0 1 436,-2 0 0,0 0 0,24 1 0,0 0 0,-27 1 0,1 1 0,1 0 0,-1 2 0,1 1 0,0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10214 6527 8326,'-9'0'-1044,"-1"0"1140,5 0 325,1 0 1,5 1-329,2 2 1,3-1-266,7 4 1,1-3 62,5 4 0,0-4 160,-1 3 0,2-3-157,2 3 1,-3-3 134,3 4 0,1-2-2,-2 1 1,2 2 10,-1-2 0,2 3-6,4 0 0,-4 0 40,1 1 0,1-1 13,5 0 1,-1-3 30,4 1 0,-3-2-63,4 1 1,-4-2 123,3-4 1,0 0-102,3 0 1,0 0 14,1 0 1,-1 0 28,0 0 0,1-4-36,3-2 0,-3 1-26,2-2 1,0 1-86,0-3 1,-1 1 49,5 1 0,-6-1 53,-1 2 1,4 1-125,-4-1 1,4 0 99,3 0 1,-7-1-109,6 4 1,-5-3 91,2 3 1,-2-1 9,-1 4 1,-2-3-5,-1 0 0,-4 1 10,1 5 0,2-1-53,1 5 0,-2-4 35,-1 3 1,-1-1-78,1 1 0,2 1 73,5-3 1,-4-1-50,0-3 0,-1 3 36,1 0 0,2 0 93,-2-3 0,0 3-83,0 0 1,-3 0 8,3-3 1,-1 0-25,1 0 0,1 0 23,-4 0 0,3 0-67,-3 0 0,4 0 52,-4 0 0,0 0-63,-3 0 1,0 0 30,-1 0 0,1 3-9,0 1 1,-4-1-13,-2-3 1,1 3-5,-2 0 0,4 1 111,-3-1 1,3-2-89,-4 2 0,4 1 33,-3-1 1,4 1-38,-1-4 1,2 0 131,1 0 1,3 0-60,0 0 1,4 0 12,-1 0 1,-1-1-24,1-3 0,0 2 15,4-4 1,-2 4 39,-2-1 0,1 2-53,-4 1 0,4-3-72,-1 0 1,3 0 69,0 3 1,-3 0-137,0 0 0,-3 0 40,3 0 1,-1 0 29,2 0 0,0 0 15,-4 0 0,0 0-7,-3 0 0,3 0 24,0 0 0,3-3-22,-3-1 0,4 1-50,-1 3 0,6-3 56,0 0 1,0-3-292,-2 3 0,0-1 283,2 1 1,-2 2-7,3-3 1,-6 3 29,-1 1 0,1 0 100,6 0 1,-6 0-59,2 0 0,-3 3-54,0 1 1,4 2-91,-1-3 1,-3 3 103,3-3 1,-2 1-24,3-1 1,0-2 38,2 3 1,-5-3-7,3-1 0,-2 0 32,4 0 0,-2 0 21,3 0 0,-3 0-265,-1 0 1,0 1 132,-3 2 0,2-1-1562,-2 4 1618,-2 0 0,-2 6 0,-4-1 0,0 0 0,-3 4 0,-3 1 0</inkml:trace>
  <inkml:trace contextRef="#ctx0" brushRef="#br1">16583 7719 13942,'-6'-4'-1290,"3"-3"0,-1-1 855,1-1 0,0-1 437,3 1 1,4 0 547,2 0 1,6 2-193,0 1 1,5 3-58,-2-3 1,3 4-12,0-1 1,5-2-51,2 2 1,5 0 206,1 3 0,7 0-115,0 0 1,8 0-252,1 0 1,4 1-141,-1 2 0,0 2-28,-4 1 1,2 2-75,2-2 1,-3 1 52,3 0 1,0 1 45,0-2 0,1-1 52,-2 2 1,-1-2-1,2 1 1,0 2-33,0-2 1,-23-2 0,0 1 40,-1-1 0,1 1 1,24 1-27,-24-3 1,-1 0 0,0 0-1,1 0 52,1 0 1,0 0 0,1-1-1,1 0 14,-1-2 1,1 0-1,-1 0 1,1 0 27,-2 0 1,0 0-1,1 0 1,0 0 84,1 0 0,-1 0 0,2-2 1,1 0-62,-3-1 0,0 0 0,0 0 0,-2 0 14,0 0 1,-1 0 0,0 2-1,1-1 122,1-1 0,0 0 0,1 0 1,0 1-81,-1-1 1,0 0 0,-1 0-1,-1 1 81,21 2 1,-4 0-121,1 0 1,-5 0-141,1 0 1,-5 1 11,-4 3 1,-6-2-187,0 4 0,-4-1 81,1 1 1,-4 2-253,-2-1 1,0 2-870,-3 3 0,-1 0 741,-2 3 1,-5 5 504,-2 5 0,2 2 0,0 1 0</inkml:trace>
  <inkml:trace contextRef="#ctx0" brushRef="#br1">20624 7765 25090,'-18'0'-100,"2"0"0,4-1-200,6-2-146,2 2 1,5-3 439,2 4 1,7-3 308,9 0 1,4-1 58,4 0 0,6 3-105,1-2 1,2 2-27,1 1 1,5 0-188,1 0 0,7 0 87,2 0 1,-25 2-1,-1 0-151,2 1 1,0 1-1,1 0 1,0 0-44,3 1 0,1-1 1,3 1-1,1-1-29,-1-1 1,2 0 0,3 1 0,0 0-388,1-1 0,0 0 0,0 1 0,1-1 460,4 1 1,0-1 0,-1 0 0,1 1-46,1-2 1,0-1-1,-2 1 1,0-1 89,-4-1 0,0 0 1,-1 0-1,-1 0 9,-1 0 0,0 0 0,-1 1 0,-1 1-141,-6 0 0,0-1 0,-3 1 0,-2 0 142,18 2 0,-8-2 144,1 4 0,-6-4-111,0 1 0,-5-1 243,-1 1 0,-4-1-326,1 4 0,-2-3 483,2 0 1,-2 1-940,1-1 0,-1 3 119,-1-3 0,-1 4-426,1 0 1,-4-2-312,1 1 0,-1 3-964,4 4 1891,-5-1 1,8-3 0,-2 1-1</inkml:trace>
  <inkml:trace contextRef="#ctx0" brushRef="#br1">9357 10410 18770,'10'0'638,"-1"0"1,4-4-82,3 1 1,3-1-265,2 1 0,4 1-54,6-4 0,-1 1-49,4-2 1,-3-1-30,4 2 1,-4 1-61,3-1 0,-1 3 18,1 0 1,1-1-165,-4 1 0,1 0-156,-1 3 1,1 0 87,2 0 0,-1 0 0,-6 0 1,1-1 65,0-2 1,0 1 228,0-4 0,1 3-25,2-4 0,-2 5 83,2-1 1,-2 2-208,-1 1 1,-3 0 67,0 0 1,0 0 78,3 0 1,-1 0 38,1 0 0,0 3-482,0 0 1,1 0 97,2-3 1,-2 4-153,2-1 1,-2 0 123,-1-3 1,3 0 112,0 0 1,0 0 40,-3 0 1,0 0-8,0 0 1,4 0 18,2 0 1,-1 0 70,2 0 0,-1 0-13,3 0 0,-1 3-37,-2 0 0,1 0 7,-4-3 0,4 1-44,-4 2 1,3-1-175,-3 4 0,3-2 31,-3 2 0,1-3-18,-1 3 1,1-4 111,2 1 1,-2 1-25,-4-1 1,0 1 135,0-4 0,3 0-50,0 0 1,0 0 185,-3 0 1,0 0-16,0 0 1,3 0-25,0 0 0,3-4 21,-3 1 1,1 0-55,-1 3 1,2 0-29,1 0 1,-1 0-19,-2 0 1,-1 0-88,4 0 0,2 1-3,1 2 1,3-2-69,-6 3 1,-1 0 29,1-1 1,-1 0-25,1-3 1,-2 0 118,-4 0 1,0 0 33,0 0 1,0 0-39,0 0 0,-1 0-19,-2 0 0,2 0 102,-2 0 1,1 0-51,2 0 0,-1 3-3,-2 0 0,2 1-62,-2-1 0,2 1-50,1 3 1,0 1-7,0-2 1,0-1 34,4 2 0,-4-1-91,4 3 0,0-3 73,-1 0 0,1 0-31,-1 0 0,-2 1 91,2-4 0,1 0 116,-1-3 1,0 0-3,-3 0 0,0 0-89,0 0 1,-1 0-64,-3 0 1,3 0-185,-2 0 1,-2 0-94,-1 0 1,-3 4-24,0 3 0,0-1-628,-1 3 1,-2-1 774,-1 8 1,-3 4 0,1 3-1</inkml:trace>
  <inkml:trace contextRef="#ctx0" brushRef="#br1">9599 11862 20035,'-5'-9'-3277,"1"3"0,4-1 749,0 5 3026,0-2 0,3 5-465,0 2 1,5-1 225,-2 5 0,6-1 1379,4 3 0,4 0-1191,2 1 1,8-1 206,1 0 0,4-3 85,3 1 0,3-5-633,2 1 0,2-2 112,-2-1 0,3-1 389,-3-2 1,3-2 137,0-5 1,-4 1-213,-5 0 1,-1 3-74,-5 3 1,-1 2-334,-5 1 0,-2 0 27,-4 0 1,2 4-373,1 3 0,4 1-79,-1 1 1,-2-3 28,2 1 0,1-5 358,5 1 0,1-2-194,2-1 0,0 0 200,-3 0 0,1-4 110,2-2 1,5-5 60,-2 2 1,3-2 130,-3 4 1,-1 0 32,-2 1 0,4 2-101,-3 4 0,-1 0-211,-6 0 1,0 3-209,0 0 1,3 7-210,0 0 0,1 1-235,-1-2 1,-1-3 145,4 1 1,0-2 286,3 1 1,-1 1-180,-1-4 1,1 1 412,-2-4 0,8 0 116,2 0 1,3-4 52,-3 1 0,1-3 366,2 3 1,0-4-7,-1 1 1,-2 1-352,-1 2 0,0 1 95,4-1 0,-5 2-303,-1-2 0,-7 2 21,-3 1 1,-2 0-490,-1 0 0,-7 3-25,-3 0 1,-6 4-606,-3 0 0,0 1-472,-3 1 0,-2 1-1811,0-1 3115,-3 4 0,-6 2 0,0 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6T12:41:49.954"/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24227 11443 8099,'0'-49'-380,"1"2"380,2 1 0,-2 2 0,3-3 0</inkml:trace>
  <inkml:trace contextRef="#ctx0" brushRef="#br0" timeOffset="1">24106 10782 8099,'-19'-15'-492,"1"-2"542,-1 1 0,0-1 645,1-2 0,6 1-440,3-1 1,3 0-364,0 1 0,-2-1 142,5 0 0,0 1-204,3-1 1,0 4-125,0-1 0,1 2 187,2-2 1,-1 0 299,5 3 1,-2-2-13,1 2 1,2-7-1,-3 0 1</inkml:trace>
  <inkml:trace contextRef="#ctx0" brushRef="#br1" timeOffset="2">24134 10233 16606,'-10'5'3115,"2"0"-2651,2-2 0,-2 1 79,1 2 0,3 4-57,1-1 0,-1 1-60,1 6 1,0 3-190,3 2 1,0 5-119,0-1 1,0 3 282,0 3 0,1 2-492,2 4 0,-1 4-99,4-1 1,-4 4 115,1 0 1,2 1-63,-2 2 1,0 1 91,-3 1 0,0 0-66,0 4 0,0-26 0,0 1 215,0 2 0,0-1 0,-2 1 1,1-1-23,-1-1 0,1 0 1,-1 0-1,0 0 21,2 0 0,0 0 0,0 1 0,0 1-70,1-1 1,-2 1 0,0-1-1,-1 0 98,1-3 1,-1 1 0,1 0 0,-1 0-92,2 26 0,0-24 1,0-1 5,0 0 0,0 0 0,-1 1 0,-1-1-112,-1 22 1,0-24 0,0 0 138,0 24 1,-1-24-1,0 1-311,-2 22 0,1-2 321,-1-4 0,4-3-52,-1 0 1,-1 1 68,0 0 1,0-2 4,1-5 1,2 1 45,-2-4 0,2 5-158,1-2 1,0-2-20,0-1 1,0 2-33,0 1 0,0 1 2,0-1 0,0 3 84,0-3 0,0 2-15,0 1 0,0 4 131,0-1 0,0 0-38,0-2 1,0 3-85,0 2 0,1 2-606,2-2 721,-2 3-190,7-8 0,-5 6-23,3-1 0,-3-4-38,3 5 0,-4-5-56,1-2 1,2 2-89,2 1 1,-3-5-462,-1 2 1,2-5 195,1 3 1,-2-4-384,-1 3 0,2-8-82,-2-2 1,0-3-1862,-3-2 2847,0-9 0,3 4 0,0-5 0,0 4 0</inkml:trace>
  <inkml:trace contextRef="#ctx0" brushRef="#br1" timeOffset="3">23836 13426 9814,'-10'4'-201,"1"2"1,1 3 435,2 0 1,2 4 225,4-1 1,3 6-213,0 0 1,4 2 260,-1 5 0,2 0-81,2 2 0,0 5-181,3-1 0,-3 6 93,2-3 0,-1 3-59,-2-6 0,0 0-96,1-3 0,-1-1 3,0-2-1,-3-3-87,1-7 0,-5-1 456,1-5-512,2-4 0,-3-1 397,4-4-241,-4 0 0,3-3 339,-1 0-178,-3-4 1,7 2-69,-2-5 1,2 0-2,2-2 0,2 0-237,1-3 45,3-5 173,3 0 0,4-11-402,5 0 1,4-4-883,3-2 1,1-1 387,-18 17 1,1 1 0,1 0 0,0-1 289,1-1 0,-1 0 332,0 4 0,0-1 0,14-18 0,0 4 0,2 3 0,0 2 0,1 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6T12:41:34.430"/>
    </inkml:context>
    <inkml:brush xml:id="br0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24143 8994 16093,'6'-8'3276,"0"1"-439,2 1-2592,-4-1 1,4 2-415,-2 2 0,3 1-348,0-1 1,3 2 170,1-2 1,-1 3 45,-3 3 0,0 3 184,-3 6 1,1 3-441,-4 4 1,1 0 140,0 3 1,-3 2 132,2 4 0,-1 0 236,1 0 1,-2 4 220,2 2 1,-2 2 117,-1 1 1,3 2-327,0 1 0,0-1 364,-3 5 1,0-8-326,0 1 0,0-6-35,0 0 0,0-5-208,0-1 1,1-9 77,2 0 0,3-9-608,3-4 0,3-3 611,1-3 1,2-2 250,-2-4 0,2-4 173,-2 1 1,-2-1 120,-5 4 1,1 0 266,-3-1 0,-1 4 637,-3 0-1102,-4 4 0,-2-2 171,-3 4 0,-3 5 14,-1 4 0,1 5-39,2 4 1,1 5-285,0 2 0,1 7-80,1 5 1,0 8-300,4 4 1,1-22-1,1 0 281,1 26 1,0-24-1,0 0 201,0 0 0,0 1 0,0 2 0,0 0 34,0-2 1,0-1 0,0 1 0,0 0-162,0 20 1,0-4-310,0-2 0,-1-6 329,-2-1 0,-2-4 415,-5-5 1,-2 0 130,-1 0 1,-3-1-92,0-2 0,-4 1-72,-2-5 1,-4 4-117,1-3 0,-5 3-1365,-1-3 815,0-1-558,3 2 792,0-3 0,-1 2 0,0-3 0,-1 0 0,0-1 0,-1 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6T12:41:34.434"/>
    </inkml:context>
    <inkml:brush xml:id="br0">
      <inkml:brushProperty name="width" value="0.12095" units="cm"/>
      <inkml:brushProperty name="height" value="0.12095" units="cm"/>
      <inkml:brushProperty name="color" value="#3165BB"/>
    </inkml:brush>
    <inkml:brush xml:id="br1">
      <inkml:brushProperty name="width" value="0.09071" units="cm"/>
      <inkml:brushProperty name="height" value="0.09071" units="cm"/>
      <inkml:brushProperty name="color" value="#3165BB"/>
    </inkml:brush>
    <inkml:brush xml:id="br2">
      <inkml:brushProperty name="width" value="0.12095" units="cm"/>
      <inkml:brushProperty name="height" value="0.12095" units="cm"/>
      <inkml:brushProperty name="color" value="#FF0000"/>
    </inkml:brush>
    <inkml:brush xml:id="br3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24525 12300 10309,'-10'0'-701,"1"0"0,0 0 124,0 0 930,3 0 1,-2 0-130,2 0 0,-2 0-8,-2 0 0,0 0-21,-2 0 0,1 0 21,-1 0 1,-3-1-21,0-3 0,0 2-24,0-4 0,-4 0-3,-3-3 1,-3-4-54,0 1 0,-2-5-284,-1 2 0,-1-3 103,-2 0 0,-1-4-111,-2 0 1,2-4-7,4 1 1,1 2-43,2-2 1,-1 1 156,4-1 0,2-2-78,4 2 1,0-1 122,3-2 0,-2-1 72,2-2 1,2-2 41,5-5 0,2 2 47,4 2 1,0-1 1,0 4 0,4 1 63,2 5 1,3-2 33,4 2 1,-2-1 1,5 1 0,-2 0 3,2 3 0,1-3 128,-1 3 1,2-2-83,4 2 0,-2 0-62,1 3 0,2 4-126,-1-1 1,4 2-56,-1-2 0,0 3-53,0 4 1,2-1-27,-2 1 1,2 1-41,1 2 1,-1 1-51,-3 5 1,3 0-34,-2 0 1,2 1 47,1 3 0,0-2 147,0 4 0,-3 0-128,0 3 0,1 1 18,2-1 0,-1 1-3,-5 3 0,-2-2 2,1 5 0,2-4 53,-1 4 1,0-1 0,-4 4 0,1 2 4,-1 1 0,1 4 26,0-1 0,-4 2-10,1 1 0,-5 4 40,2 2 1,-3-2 16,-1-1 0,-4 2 61,-2 1 0,0-1-6,0 1 1,-2 0 5,2 0 1,-1 1-39,1-4 1,-2 1-6,2-1 1,-3-2 30,-3 2 1,-3-3 138,-7-3 1,-2 2-23,-7-2 1,1 0-12,-3 0 0,-1-2 10,-3-4 0,-3-1-6,0 1 1,0-5-273,3-1 1,3-6-301,0-1 0,3-4-2372,-2 1 2680,3-2 0,-6-5 0,3-1 0</inkml:trace>
  <inkml:trace contextRef="#ctx0" brushRef="#br1" timeOffset="1">16797 12951 8452,'0'-5'0,"-3"-3"-158,0 2 1,-4 1-520,4-2 523,-4 5 199,2-2 29,0 4 415,-4 0-206,4 0-30,-4 0 0,0-1 128,-1-2 1,1 2-200,0-2 1,-2 2-2,-1 1 0,-3 0 62,-3 0-282,-1 0 192,-8 0 0,1 0-125,-8 0 1,-1 3 109,-5 0 1,-6 3-1787,-3-3 1592,22 1 0,0 0 137,-21-3-19,21 3 1,-1 0-16,-23-3 0,22 1 0,0 0-7,1-1 0,0-2-487,1-1 1,0 0 507,-20-3 0,1-9-731,-1-1 459,1-7 151,-1 2 0,25 6 1,1-3-97,-1 2 1,0-1 2,-17-19 114,16 15 0,1-1 1,1-2-1,1-1-24,0-2 1,0-1-1,1 2 1,1-1-115,1-1 0,3 1 0,1 1 0,1 0 116,-1-1 1,1 0-1,-8-22-103,5 1 166,1 5-53,9 5 0,1 3-84,4-1 102,4 1-4,5 1 1,7 1 141,6 4-146,6-4 17,1-1 0,-10 14 0,2 1 164,-1-1 0,0 1-156,2-1 0,1 0 24,0 1 0,0-1 0,2 0 0,1 1 4,0-1 1,1 1-1,3 1 1,1 0-4,0 2 1,0-1 0,0 2 0,0 1-2,-3 0 1,0 1 0,1 0 0,2 2 19,0 2 0,0 0-117,1-1 1,0 1 95,-1 4 1,-1 2-1,-1-3 1,-1 1-218,25 4 374,-5 0 0,3 9-175,-4 3-174,-1 5 1,-2 1 71,-1 1 0,-1 4 51,2 1 1,-20-9 0,-1 0 60,-1 1 1,0 0 0,0-1 0,0 1-14,19 11 0,-2 6-43,-17-17 1,0 2 171,-3 0 0,1 0-44,1 0 1,-1 1 0,17 18 100,1 1-252,-5-1 80,-15-17 1,0 1 0,8 18 103,2 1-52,-6-2-42,0 4 354,-3-8-336,0 10 0,-5-14 70,-2 4 425,-5-4-290,-3-2 0,-4 1 756,0 2 1,-4-2-526,-3 2 0,-9-1-153,-6 1-401,-4 2 244,-6 5 0,-4-4-107,16-17 1,0 0-37,-4-2 1,-1 0-209,2 3 0,-2 0-436,-4-1 1,-2-1 447,-1 5 0,-1 0 1,0-2-1,-1 0 185,-2 1 0,1 0 0,-1 1 0,0 0 0,-2 0 0,0 0 0,-2 2 0</inkml:trace>
  <inkml:trace contextRef="#ctx0" brushRef="#br1" timeOffset="2">12784 12216 8397,'-3'-9'-779,"0"-1"415,-1 1 244,0 4 0,3-4 106,-2 3 1,2 1 81,1-1 455,0 4-265,0-6 1,-1 6 153,-2-1-244,2 2 0,-3 2 133,4 2 0,0 3-149,0 3 1,0 0 27,0 1-21,0 3-60,0 2 0,0 7 26,0 3 1,0 2 126,0 1-402,0 0 120,0 4 1,0 1 85,0 4 1,0 1-158,0-1 0,0-1 32,0-2-726,0 2 823,0-11 1,0 2-19,0-8-8,0-9 24,0 2-3,0-11 3,0 4-350,4-10 477,-3 0 0,3-4-427,-4 0 0,3-2-389,0-1 0,0 1-484,-3-5 557,0 1 590,0 0 0,0-7 0,0 3 0</inkml:trace>
  <inkml:trace contextRef="#ctx0" brushRef="#br1" timeOffset="3">12756 12309 8397,'0'-14'373,"0"4"-174,0-3 1,0 3-23,0 1-67,4 4 157,1 1-281,0 4 74,4 0 0,-4 1 340,4 2-306,0 2 90,5 4 1,-4 5 184,3 1-467,1 3 280,-4 5 0,7 0 14,-5 5 15,5-4-94,-7 3 1,7-6 139,-5 4 6,5-5-116,-3 3 1,1-5 51,-3-3 0,-1-2-5,-2-7 1,0-2-18,1-4 1,-2-1 3,-2-2 1,1-3 68,-4-7 1,4-1 29,-4-5 0,0-1-63,-3-1 0,0-2 51,0-2-524,4-2-225,-3 3-739,3-4 853,-4 1 0,0 2 76,0 0-1415,0 4 1092,0-2 0,0 6-107,0 1-1011,0 3 1732,4 4 0,1-1 0,5 1 0</inkml:trace>
  <inkml:trace contextRef="#ctx0" brushRef="#br1" timeOffset="4">13426 12085 8328,'-9'10'0,"0"0"-116,-1 3 319,1-3-50,0 7 0,2-1 543,1 6-167,0 2-873,1 3 633,-3 6-95,2-5 1,0 9 259,0-3-633,0 2 200,-3 1 1,-1 1 227,1-1-767,0 0 415,-5 4 1,5-5-205,0 1 171,3-6 55,2-3 1,3-5-869,-2-5 385,6-3 265,-2-6-996,7-5 1295,2-4 0,4 0 0,5 0 0</inkml:trace>
  <inkml:trace contextRef="#ctx0" brushRef="#br1" timeOffset="5">13622 12262 7135,'5'0'-272,"0"0"768,-2 0-201,-2 0-119,3 5 1,-1 0 311,1 4-236,3 0 0,-3 5-89,2 1-36,2 3 1,-3 2 79,1 1 0,2 3-6,-2 4 0,2 0-75,-2 0 1,2-1 1,-2-2 0,3-3-162,0-3-84,0-5 220,0 0 0,1-6-124,-1-2-70,0-1 159,1-5-225,-1 0 224,0-5 1,1-3-116,-1-4 0,-1-5-177,-2 2 0,3-6 104,-3-1 1,2-3-80,1 4 0,-2-2-82,-1 1 1,-1 3 116,1-3 1,2-1 223,-5 1-141,0 1 43,1 6 1,-3-1 113,2 3 1,-1-1-142,1 4 260,-2-1-165,3 10 383,-4-3-214,4 8 0,-2 2 448,1 7-354,2 1-82,-4 5 1,4-1 380,-2 1-249,-2 4-34,7-4 0,-2 4 70,3-4 1,0-1-151,1 1 0,2-1 6,0-3 1,5-2 223,-2-3-429,3-5 45,1-1 0,-2-4-85,-1 0-111,1-8 104,-6 2 1,5-12-213,-3 3 1,-2-6 101,-5-1-1053,2-4 788,-2 2 0,-1 0-86,-2-1 0,-2 3-277,-1-3 1,-4 5 756,-2-2 0,-3 2 0,0 2 0</inkml:trace>
  <inkml:trace contextRef="#ctx0" brushRef="#br1" timeOffset="6">13734 13510 8367,'-15'-5'0,"1"-3"0,1 1-948,3 3 629,-4 0 1,5 4 485,0 0-151,-1 0 70,1 0 0,0 4 164,-1 2 0,1 4-139,0 2 445,4-1-299,-4 6 1,8-6 43,-2 5 19,2 0-188,5-2 1,-2 4 94,5-3-298,3-1 99,4-1 0,3-4-138,2 1 61,-3-5 1,8-1-207,-2-4 320,-3-8 0,5 0-136,-2-7 1,-2-2-105,1-4 1,-1-1 124,-1-6-699,-5 2 592,4-10 1,-8 2 121,2-7 1,-4 2 9,-2-4 1,-1 2 133,1-2 39,-2 8-114,-4-2 0,0 14 0,0 1 0,-1 7-11,-2 6 169,-2 4-71,-4 5 0,-1 2-94,1 4 838,0 0-695,-1 16 0,1-6 14,0 5 1,1 2-5,1-1 0,0 4-217,4-1-63,0 2-173,3-4 172,0 4 77,0-3 0,4 1 161,2 0-659,3-5 365,0 3 0,3-4-29,1-1 1,3-2 61,0-1 0,1 0 12,2 0 310,0-1-123,-5-9 1,4 3 159,-3-2 59,3-1-260,-4-1 0,1-4 29,-3 0 0,0 0 355,3 0-203,-4-4-78,7-2 0,-9-6-15,1 0-180,-1-5 112,-4 7 0,1-8 57,1 3-436,-5-3 215,2-1 1,-4 1-166,0-1 43,-4 1 153,-2 3 1,-4 2-43,-2 3 1,0 5 144,-3 2 1,2 2 148,-2 1 0,3 4-270,0 2 755,-2 3-442,3 4 0,2-2 86,6 5-214,2-1-9,1 4 1,0 0-170,0-1 68,4 1 1,2-4-853,7 1 596,1-5 0,8 3-80,-1-5-733,5 0 679,-2-3 0,4-2-316,0-4 728,0-4 0,0-6 0,0-4 0</inkml:trace>
  <inkml:trace contextRef="#ctx0" brushRef="#br1" timeOffset="7">14311 13175 8367,'0'-9'-50,"0"-1"511,0 5 390,0 1-558,4 12 1,-3 3-74,2 7 0,1 2-186,-1 2 1,1 1 360,0 5-388,-3 4 27,3 1 1,-4 2-565,0-1-500,4 0 660,-3-1 1,3 2-432,-4-4 0,1-1 389,2-5 412,-2-2 0,7-9 0,-2 0 0</inkml:trace>
  <inkml:trace contextRef="#ctx0" brushRef="#br1" timeOffset="8">14665 13482 8367,'-4'-15'-207,"1"-1"1,0 5 206,-1-3 0,3 5 421,-2 0 1,-2-1-372,4 1 0,-7 1 120,1 2-2,-1-3-457,-1 8 202,-1-3 0,2 5 85,2 2-102,-2-2 134,2 8 1,0-1 214,0 4-21,4 1-181,-2 0 281,4-3-290,0 8 0,0-5 27,0 3-264,0-3 122,4-3 0,2-1 174,7 0-513,-3-3 268,3 2 1,0-7-237,-1 2 43,5-2 291,-3-5 1,4-1-370,-3-5 150,3 1-27,-8 0 606,8-1-242,-8 1 1,1 0 279,-5-1 601,-4 5-598,2 1 165,-4 4-303,-4 4 0,2 1-173,-4 5-14,-1 3 122,2 2 0,1 0-1251,4 1 507,0-5 336,0 3 264,0-1 0,4-3 0,1 4 0</inkml:trace>
  <inkml:trace contextRef="#ctx0" brushRef="#br1" timeOffset="9">14925 13389 8367,'-5'-9'-101,"-2"-1"-198,4 1 362,-4 0 19,5 4 884,-2 0-425,4 5-275,0 5 1,0 0 269,0 4-335,0 5 49,0 0-416,0 5 169,0-1 0,4 1 17,3-1 1,-2 1-149,1 0 0,-1-5 137,1-1 1,6-2-125,-3 1 0,3-4-201,-3 1 0,1-6 95,3 0 1,-3-2-661,2-1 432,3-4 133,-1-1-182,1-4 232,-2-5 0,-3 3-174,-1-5 464,0 1-56,1 0 1,-2-1-299,-2 3 378,-2 1-87,0 3 0,-3 2 394,2 1-192,-2 4-114,-1-2 1,0 5 670,0 2-398,-4 2-82,-1 5 398,0 3-344,-3-3 0,6 8 3,-5-3 1,5 4-50,-1 3 1,2-2 20,1 5 1,0 0 97,0 3 1,0 2 34,0 4-503,0 0 107,4 8 1,-3-2-87,2 0 1,2 5 1,-2-2 47,0-1 34,-3-1 1,0-7 82,0 0 1,0-4-20,0 1 0,-4-7-33,-3-5 306,-1-1-292,-1-7 0,-4 1 277,1-6-239,-4-1-6,5-5 1,-5-1 180,3-3-134,-3-1 2,1-8-333,1 2 121,-4-10 1,5 5 146,-3-5 0,0-3-27,3-1 0,2 1-13,5-1 103,1 5-103,5-7 0,0 6-314,0-4 145,9 4 61,1-1 1,10 3-1175,1 0 602,7-3-794,5 2 1450,5 1 0,-1 1 0,2 3 0,5 2 0,3-1 0</inkml:trace>
  <inkml:trace contextRef="#ctx0" brushRef="#br1" timeOffset="10">15205 13352 7345,'1'-5'563,"2"1"1,3 3 102,6 1-198,-1 0-299,10 0 0,-1 4-88,8-1 0,4 1 86,2-1 1,7-2-161,2 2 0,0-2 303,4-1-1420,-7 0 1247,6 0 1,-10-1 137,-2-2-780,-2 2 449,-4-3 0,-4 1-753,-2 0 434,-7-1 392,-1 4-1051,-5 0 1748,-4 0-1279,-1 0 300,-4 5 0,-1-4-266,-2 2 49,-2-2 482,-4-1 0,3 0 0,-1 0 0,1-4 0,-7-2 0,-2-3 0</inkml:trace>
  <inkml:trace contextRef="#ctx0" brushRef="#br1" timeOffset="11">15745 13259 8346,'-14'-15'-582,"4"-2"660,-4 2 277,5 1-143,0-4 1,4 8 212,2-3 180,1 3 46,2 5-173,0-4 62,5 8-344,0-7 0,5 7-65,3-2 1,1 3 162,5 3 0,0 2-65,3 5 1,-1 0 162,4 2-134,-5-1-29,7 6 0,-7-2 162,2 3-386,-3 1 44,0 0 0,-2-2 128,-1-1 1,-4 1-179,-5-1 1,0-3 56,-4 0-103,-4-3 180,-4-1 1,-9 1-402,-1-1 128,-7-4-508,-2 3 1,-8-2-1691,-2 3 2046,-2 4 1,-6 2 0,0 3-1</inkml:trace>
  <inkml:trace contextRef="#ctx0" brushRef="#br1" timeOffset="12">6313 9767 8530,'4'-5'-1745,"-2"-3"1689,4 1 1,-3 3 476,3 1 0,2-1-90,4 1-328,-2 0 96,4-1 0,-1 3-80,3-2 98,1 2-23,2-4 1,1 4-11,1-2 0,3-1 6,4 1 1,0-1 1,0 1 1,4 2 79,2-2-218,-2-3 114,5 5 1,-4-6-19,4 4 1,2-1-18,-2 1 1,3 2-1018,-6-2 1052,2-2-8,1 3 0,1-5 48,-1 4-55,0 0 45,0-1 0,-3 3 24,1-2 1,-2 2-152,1 1 1,1 0 51,-4 0 0,0 4-23,-3 2 1,0 2-17,0 2 1,0-1-43,0 0 85,4-4 0,-2 4 1,4-3-48,1 2 1,-2-2 103,1 1 1,2-5-89,4 1 0,1-2 58,3-1 1,0 0 287,-3 0 0,2 3-333,-3 0 0,7 4-3,-4-1 0,1 3-22,-7 0 1,0 0-24,1 1 1,2-1-91,0 0 129,1 1-46,-4-1 1,4-1-21,3-2 0,1 2 41,2-5 0,2 3 7,1-3 1,-23-1 0,0-1-885,26-1 988,-26 0 0,0 0-93,1 0 1,0 0 0,0 0 0,-1 0 12,26 0 1,-26 1 0,0-1-115,22 3 1,-21-2-1,-1-1 140,23 3-57,2 3 0,-10-4 1,5 4-66,-1 1 1,0-2 2,-3 2 1,3-1-18,-3 3 0,7-3 91,-24-2 0,0-2 0,2 0 0,0-1-168,2 0 0,-1 1 1,4-2-1,0 0 289,2-2 0,1 1 1,3-2-1,1 0-75,1-1 0,1-1 0,-1 2 1,-1 0-252,2 0 1,0 0 0,0 0 0,1-1 232,0 0 0,1-1 0,1 2 0,2 0 26,-1 0 0,1 0 0,-4 0 0,0 1 17,0-1 0,0-1 0,-1 1 0,-2-1 76,0 3 0,1-1 1,1-1-1,0-1 14,0 1 1,0 0 0,-4-1 0,-1 0-88,0 1 0,1 0 1,-3-1-1,1 1-280,-2 1 1,0 1 0,1-3 0,-1 0 104,1 1 1,-1 0 0,-3 1 0,1 0 64,0 0 0,1 1 1,-2 0-1,0 0 37,0-1 1,0 1 0,2 0 0,-1 1 1,1-2 0,0 1 0,-3 0 0,1 1-3,0 0 1,0 0-1,-2 0 1,1 0 5,-1 0 1,1 0 0,-1 0 0,1 0 5,2 0 1,1 0 0,-4 0 0,1 0 5,1 0 1,0 0 0,-2 0-1,0 0 127,-1 0 1,0 0-1,24 0-140,1 0 0,-4 3 42,0 0 0,-2 4-42,-4-1 560,3-2-550,-4 5 1,1-7 3,-3 4 178,-2-4-173,0 6 1,0-7 9,2 3 1,2-3 342,1-1 0,-1 0-352,-1 0 0,2 0 16,7 0 1,-6 0-331,3 0 0,-6 0-173,3 0 0,-1 0-196,4 0 1,-5 1 670,-1 2 0,0 0 0,-1 4 0,0 2 0,-2 2 0,-1 1 0</inkml:trace>
  <inkml:trace contextRef="#ctx0" brushRef="#br1" timeOffset="13">7235 10475 8395,'0'-10'-501,"0"1"0,0 0 791,0-1 0,0 1-90,0 0 1,-4-4 199,1 1 0,0 0-67,3 2 0,-4 1-395,-2 0 0,-2 0 75,-2 3 1,1 2-43,0 4 1,-4 1 192,1 2 0,-4 3-49,4 7 0,-1 1 1,4 5 0,1 3-20,2-1 1,-2 5-165,5-1 0,0-2 169,3-1 0,4-3-372,3 0 0,1-5-26,1-1 0,5-7-34,1-3 0,3-6 20,0-3 0,4-8 147,0-4 0,3-8-60,-4-5 0,2-5-227,-1-2 1,-4-3 444,1-6 1,-4 1-144,-6-1 0,-1 0 231,-2-3 0,-1 2 59,-5-1 1,-2 6 57,-1 6 1,1 7 476,-4 5 1,3 13-303,-3 3 1,4 6 4,-1 7 0,-2 5-52,2 6 0,0 7 322,3 3 1,0 6-139,0 3 1,0 3-176,0 4 0,-3 1-265,0 5 1,0-4-305,3 1 0,3-1-341,0 4 0,5-6 352,2-4 0,3-5-2171,6-7 2393,4-6 0,-1-7 0,5-6 0,1-3 0,2-1 0</inkml:trace>
  <inkml:trace contextRef="#ctx0" brushRef="#br1" timeOffset="14">7672 10121 8359,'-4'-5'0,"-2"2"519,-2 2 0,-2 1 62,1 0 1,4 5-134,2 4 0,-2 1-188,2 6 1,0-1-17,3 4 1,0 1-321,0 1 0,3 0 110,0 4 1,5-3-390,-2 3 1,-1-2 295,1 2 1,-1 2-585,2-2 1,-2-2 44,-2-2 1,-2-2 136,2-3 0,-2 0-374,-1-4 225,0 1-77,0-4 687,0-4 0,-8 4 0,-2-4 0</inkml:trace>
  <inkml:trace contextRef="#ctx0" brushRef="#br1" timeOffset="15">7588 9991 8456,'-5'-7'-29,"2"1"-842,2 4 18,1-6 301,0 7 552,4-3 0,1-1 0,5 0 0</inkml:trace>
  <inkml:trace contextRef="#ctx0" brushRef="#br1" timeOffset="16">7961 9963 8306,'-4'-14'0,"0"7"49,-3-2 140,3 1 105,0 3 1,0 5 166,-2 6 1,-2 10-144,5 3 1,-3 10-122,3 2 1,-3 8-51,3 4 1,1-17-1,1 1-346,0 1 1,2 0 0,-1 3-1,0 1 266,0 0 0,0 1 0,0 2 0,0 0-86,-1 2 0,2 0 0,0 0 0,1-1-175,-1 1 0,1-2 1,1-4-1,1-1-400,-1-3 0,0-1 0,1 14-1223,-1-6 752,-1-4 1065,-2-14 0,-5-7 0,-1-18 0,-2 1 0,-1-9 0</inkml:trace>
  <inkml:trace contextRef="#ctx0" brushRef="#br1" timeOffset="17">7812 10521 8263,'-10'-28'-3,"5"5"61,2 1 1,2 6 153,1 4 1,4 2 49,3 0 1,5 5-492,3 2 0,4-1 214,3 1 0,3-4-309,6 4 0,-2-4 324,2 1 0,6-6 0,1-3 0</inkml:trace>
  <inkml:trace contextRef="#ctx0" brushRef="#br1" timeOffset="18">8315 10056 8233,'-14'-15'0,"4"-1"427,-3 3-257,3 1 1,1 4 1537,-1 1-1154,1 3 0,-3 8 35,-1 3 0,1 6-166,3 6 0,-1 7-27,1 5 1,3 7-83,0-1 1,3 8-243,0 1 0,2 2 98,1 4 0,1 1-137,1-25 0,-1 0 0,0-1 0,1 0-169,0 1 0,2 0 0,1 18-627,1 4 0,-1-12-326,-2-1 0,-2-9 538,3 0 1,-4-10-263,-4-3 1,2-7 241,-4-5 0,0-2 36,-3-1 0,0-5 56,3-5 1,-2-4 797,2-8 0,-3-2-319,0-4 0,-4-4 0,2-1 0,-2-4 0</inkml:trace>
  <inkml:trace contextRef="#ctx0" brushRef="#br1" timeOffset="19">8045 10484 8233,'0'-16'-719,"0"1"1,3 0 1159,0 0 1,7 2-135,-1 3 0,7 2-372,-1 2 0,6-2-930,1 5 995,4 0 0,2-1 0,5-1 0</inkml:trace>
  <inkml:trace contextRef="#ctx0" brushRef="#br1" timeOffset="20">8650 10112 8100,'-3'-7'0,"0"1"0,-1 3 1019,4-3 1,0 3 785,0-3-1317,0 3 0,-1-1-609,-2 4 0,1 1 139,-4 2 0,0 3-201,-3 3 1,-1 0 261,1 1 0,0-1-783,-1 0 1,2-3-389,2 1-443,-2-1 743,6 3 522,-2-4 0,8-4 232,3-4 1,5-4-44,4 1 1,-2-2 123,2-2 0,-2 1-20,2 0 0,-3 2 1371,-4 1-749,1 4 1,-2-1 213,-2 6 1,-2 6-181,-4 7 1,-1 3-233,-2 2 1,-1 3-290,-2 4 1,-2 3 77,1 0 1,2 3-118,-1-3 0,4 4 88,-1 0 0,2-6-278,1-2 0,0-2-130,0 0 0,0-2-167,0-4 0,0-5-181,0-2 0,0-4 5,0-2 278,0-4 1,-4 2 62,-3-4 0,-1 0 84,-1 0 0,-1 0-71,-3 0 1,3-1 1230,-3-2 79,3 2-258,1-7 1,5 3 111,4-1 1,5-1-399,7 4 0,3-3-124,3 3 0,5-4-162,2 4 1,1 0-479,-1 3 1,1-3 197,-1 0 0,2 0-1649,1 3 1,-1 0 1419,-2 0 0,2 0 0,-4 0 0</inkml:trace>
  <inkml:trace contextRef="#ctx0" brushRef="#br1" timeOffset="21">11350 10382 8148,'-9'-6'-449,"0"-2"299,3 2 542,-2 2 1,3-3-67,-5 3 0,1 1-353,0 3 0,-1 4 145,1 3 1,-3 2 55,-1 3 0,1 0 57,3 3 1,-1 2-78,1 5 1,4-4-295,2 1 1,3-2 97,3-4 1,6-2-336,7-5 0,5-3 175,4-10 0,5-3-78,1-9 0,3-4-92,-3-5 1,0-1 167,-3-6 1,-1 1 349,-2-3 1,-3-3-135,-7-1 0,2-5 304,-5 2 0,-3 2-137,-6 8 0,-2 4 383,-1 8 0,-4 1-199,-3 9 0,-1 4 82,-1 5 0,-1 6-70,1 3 1,0 6-87,0 4 1,-1 4-184,1 4 0,0 1 316,-1 6 1,1 2-702,0 1 0,0-1 205,3-2 1,2 1-1001,4-1 0,1 0 536,2-3 1,4-5 537,9-1 0,-1-2 0,8-2 0</inkml:trace>
  <inkml:trace contextRef="#ctx0" brushRef="#br1" timeOffset="22">11741 10307 8148,'-9'5'-58,"3"4"-63,3-3 1,1 0 82,-1 3 0,2-1 258,-2 4 0,2 1-52,1 0 1,1 2-518,2-2 0,-1 0 125,4 0 0,1-6 224,2 2 0,0-2 0,1 3 0</inkml:trace>
  <inkml:trace contextRef="#ctx0" brushRef="#br1" timeOffset="23">11760 10205 8148,'0'-10'-288,"0"1"0,0 3-229,0 0 0,1 0 135,2 0 0,2 1 382,4 2 0,1 2 0,3-3 0,1 4 0</inkml:trace>
  <inkml:trace contextRef="#ctx0" brushRef="#br1" timeOffset="24">12076 10074 8148,'-12'-1'0,"-1"-2"0,1 2-78,3-2 1,-1-1 379,1 1 1,0 0 457,-1 3 1,4 4-241,0 2 0,0 6-165,-4 4 1,2 6-354,2 3 1,-1 4 125,4 5 0,-2 4-80,2 8 0,2 5-151,0-25 0,-1 1 0,2 0 1,-1 0-62,1 26 0,1-25 0,-1 0 107,2-1 1,-1-1 0,1 23-1075,5-9 1,-4-3-179,3-2 0,-4-4 234,1-7 1075,-2-5 0,-1-10 0</inkml:trace>
  <inkml:trace contextRef="#ctx0" brushRef="#br1" timeOffset="25">11899 10512 8148,'0'-9'0,"0"-4"0,0 1 0,4-1 79,3 4 1,2 0 161,3-1 1,2 1-242,1 0 0,7-5 0,-2 0 0</inkml:trace>
  <inkml:trace contextRef="#ctx0" brushRef="#br1" timeOffset="26">12309 10028 8085,'-12'0'629,"-1"0"1,1 0-710,2 0 1,1 1 35,0 2 1,3 6 810,-1 7 0,1 5-240,-3 4 0,0 7-74,-1 6 0,5 4-268,2 8 0,1-2-389,0-21 1,1-1 0,0 27-115,-1-25 0,1 0 1,1 22 153,3-3 1,-1-3-266,4-6 1,-3 0 235,3-7 0,-3-4-663,4-5 1,-5-7 281,1-2 0,-3-7 20,-3-3 1,1-2 235,-5-1 1,4-7 317,-3-3 0,0-8 0,-3-1 0,-1-6 0,1 1 0</inkml:trace>
  <inkml:trace contextRef="#ctx0" brushRef="#br1" timeOffset="27">12113 10437 8085,'5'-17'-6,"1"1"0,6 2 61,4 1 1,2 3 8,4-2 0,2 4-64,4 2 0,4 4 0,1-2 0</inkml:trace>
  <inkml:trace contextRef="#ctx0" brushRef="#br1" timeOffset="28">12607 10028 7985,'0'-10'1030,"0"1"0,1 1 31,2 2 1,2-2-479,5 5 0,2 0 85,0 3 0,4 1-214,-4 2 1,4 3-446,-4 3 0,0 5-98,-6 5 1,-3 2-19,-6 7 0,-3-2-85,-7 9 0,-5 0 211,-7 5 0,-2-2-499,-1 3 1,1-4 233,2-3 1,7-2-39,5-4 0,4-7 21,3-3 1,3-6 323,6-3 1,6-4-177,6-5 0,7 0 42,3 0 0,2-7-344,1-2 1,1-3 131,2 3 0,-1-3-1938,4-1 2223,-4 1 0,1 0 0,-4 1 0,-1 0 0,0-4 0,-2-1 0</inkml:trace>
  <inkml:trace contextRef="#ctx0" brushRef="#br1" timeOffset="29">12998 10428 7985,'-4'9'1609,"2"0"-68,-4-3-542,3 2-3410,-1-3 2411,4 1 0,-4 2 0,-1-3 0</inkml:trace>
  <inkml:trace contextRef="#ctx0" brushRef="#br1" timeOffset="30">17262 13342 8268,'-9'0'-494,"0"0"-514,-1 0 724,5 0 156,-3 0 609,7-4-449,-7 3 498,7-3-61,-4 4 369,5 0-610,0-4 1,1 3 57,3-2 0,1 1-115,4-1 0,1 2 105,3-2 0,-2-2-107,5 2 1,-1 0 2,4 3 1,1 0-5,1 0 1,3 0-133,4 0 0,1 0 219,2 0-145,2 0-172,4 4 1,5-3 199,1 2 1,4-1-1522,2-2 1600,3 0-161,-22-2 1,0-1 0,-3 1 0,-1-1-116,0-1 1,1-1 0,20-1 30,-3-1 1,1 1 249,-1-3-437,-7 4 166,-1-3 1,-7 6-134,2-1 34,-2-2 181,3 4 0,-7-3 35,0 4-82,-5 0-119,3 0 343,0 0-55,-3 0 0,-1 3-155,-3 0 1,-4 0 780,4-3 0,-5 3-1087,2 1-87,-3-1-618,-1-3 582,1 0 429,-5 4 0,-1 1 0,-4 4 0</inkml:trace>
  <inkml:trace contextRef="#ctx0" brushRef="#br1" timeOffset="31">16098 7951 8227,'-14'-4'0,"-3"0"228,5-2 1,3-1-62,2 4 0,5-2-158,-1 2 1,6 2 174,4-2 1,1 2-123,1 1 0,5 0 50,1 0 0,4 0-22,3 0 1,-2 3-47,5 0-74,-4 5 137,6-7 1,-7 7-100,5-2 0,0 2 22,3 2 1,0-4 57,0 0 1,5 0 14,4 4 0,0-5-253,4-2 1,1 1 180,2-1 0,2-1-34,4-5 1,-3-2 5,3-4 1,-24 3-1,0-1 38,0 1 0,1 0 1,-1-2-1,0 0 71,2 2 0,0 0-1238,22-6 1149,-23 6 1,1 2 0,15-2 32,1 0 1,-4 4-56,3-1 1,-6 2 120,0 1 0,-5 1 10,2 2 0,-4-1 8,1 4 1,-2-1-50,-1 1 1,0 2 180,0-5 1,4 1-413,2-1 0,-1-2 93,1 2 1,-1-2 66,2-1 0,0 0-68,-4 0 1,0 0-128,-3 0 1,0-3 623,0 0 0,-1-1-857,1 1 1,0 2-537,0-2 0,1 2 944,2 1 0,-4-4 0,4 1 0,2 3 0,3 5 0,1 6 0</inkml:trace>
  <inkml:trace contextRef="#ctx0" brushRef="#br1" timeOffset="32">18128 8166 8402,'-6'-10'23,"0"1"78,4 0 0,-5 2 299,3 1-343,1 4 4,-1-2 1,0 5-261,-2 2 1,-6 2-27,3 5 74,-6-1 88,0 4 0,-4-1 102,1 3 1,-4 0-8,0 0 1,1 2 108,2-5-436,0 5 134,1-7 0,3 4-681,3-5 447,6-4 395,2 3 0,4-2 0,0 3 0</inkml:trace>
  <inkml:trace contextRef="#ctx0" brushRef="#br1" timeOffset="33">18193 8138 8402,'7'-4'0,"-1"-3"0,-3 0 719,3 1-226,0 2-267,4 4 1,0 0-201,2 0 0,-1 5 51,1 4 1,-1 2-137,-2 4 0,0 1-86,0 2 0,-2 1-402,-1-1 0,-4 1 267,1 0-570,-2 3 417,-1-2 433,0 3 0,-4-4 0,-1-1 0</inkml:trace>
  <inkml:trace contextRef="#ctx0" brushRef="#br1" timeOffset="34">18100 8296 8455,'0'-5'-464,"0"1"508,4 4 1,-3 1 168,3 2 1,-3 2 73,-1 4-106,0 5-12,0 0 1,0 5-3,0-1 1,1 1-5,2 0 1,-1 4-100,4 5 115,-4 0-45,2 9 0,-1-4-179,0 4-553,5 4 731,-7 2-1144,3-1 1116,-4 0 1,3-2 100,0 0-17,0 5-98,-3-3 0,0 2 107,0-1 91,0-4-181,-4 3 1,3-4-50,-2 2 77,2-1-31,-3 2 1,3-4-165,-2 0 0,-2 1 100,2-1 1,-3 0 32,3 0 1,-3 1 20,3-1 0,-3 1-26,2 3 0,-2-3-889,3 2 686,-4 3 189,2-5 1,-2 7-203,1-1 203,4-3-10,-6 1 0,7-8 18,-2 0 1,1 0 263,-1 3 0,2-4-288,-3-2 0,3-3 469,1-3 1,0 2-554,0-2 1,0-2 31,0-2 1,1 2-30,3-1 0,-3 1 18,2-2 93,2 3 532,-4 0 0,4 2-686,-2-4 1,-2 3 96,2 0 0,-2 2-77,-1 1 0,0 0 35,0 0-42,0 0 46,0 4 1,0-6-31,0 2 150,0-2-117,0 2 1,3-4-22,1 1 192,-1 0-159,-3-1 0,0 2 19,0-5 1,0 4-7,0-3 0,-3 3 0,-1-4 0,1 4-3,3-3 1,-3 4 1,0-1 0,0-2-25,3-2 0,0 2-5,0-1 0,0 3-249,0-4 253,0 5 6,0-6 1,0 4 1,0-3-6,0-1 1,0 4 0,0-4-24,0 2 1,-1 0 118,-2-3 1,1 2 195,-4 1 1,4 0-171,-2-4 0,3 1-29,1 0 1,-3 2-111,0 1 1,0 0 84,3-4 1,0 4-81,0 0 77,0 4-3,0-3-264,-4 1 242,3 3 0,-3-4 1,4 2 1,-3 1-6,0-5 1,-1 1-57,4-3 1,0-1 5,0 1 0,0-1-58,0-3 0,0 2 105,0-5 1,0 4 133,0-4-171,0 4 19,5-5 44,-4 6-58,3-6 1,-4 6-33,0-1 188,0 1-149,0 2 1,-3 1 25,0 1 1,-4-1 12,4 2 0,-3 1-15,3-2 11,-4 1-13,6-3 1,-4 0-35,1 3 1,3-3 90,-2-1 1,2 1 129,1-4 0,-3 4-167,0 3 350,0-3-212,3 4 1,0-4 16,0-1 0,0 4-12,0 0 0,0 3-45,0-4 0,0 1 21,0-3 1,0 0-203,0 3 0,-1-2-27,-2 2 0,2-6-159,-2 0 1,2-4 138,1 4 0,0-2-152,0 2 1,0-2 209,0-2-521,0-1 316,0 2 1,0 0-406,0-1 318,0 1 100,0-4 0,0 3-869,0 1 672,0 3 0,0-5 0,1 1-1104,2-2 1006,-2 0 531,3 3 0,-4-3 0,0 4 0</inkml:trace>
  <inkml:trace contextRef="#ctx0" brushRef="#br1" timeOffset="35">17728 12737 8256,'-5'-1'727,"2"-2"-191,2 2-352,9 5 0,-2 3-184,6 9-123,-1-1 285,2 8 1,-1-2 117,3 4 0,-2-4-4,2 4 88,1 0-194,2-1 1,4 5 121,0-4-213,-1 0 67,-2-11 1,-3 3 45,-1-5 1,-3-3-14,4-2 1,-5-6-150,2-1 1,-3-5 181,-1-4 0,5-7-260,1-3-92,3-6-77,5 1 0,-3-7-109,5 0 1,0-4-245,3 1 0,3 1-2707,0-1 3277,4 0 0,-2-1 0,5 1 0,-1 1 0,0 3 0,0 3 0</inkml:trace>
  <inkml:trace contextRef="#ctx0" brushRef="#br0" timeOffset="36">22756 9153 8744,'0'5'1803,"0"-1"-1261,-4-4-267,3 4 425,-4-3-311,5 3 1,0-5-46,0-2 0,1 2-10,3-2 1,1-1-3,4 1 1,1-1-141,3 0 1,1 2 14,5-4 0,5 4 9,4-1 1,2-1-103,7 1 0,2 0-397,8 3 1,2 0 379,1 0 0,1 0-119,-2 0 1,3 0 76,-24 0 0,0 0 0,24 0 40,-3 0 1,-2 0 48,-4 0-779,-1 0 733,-5 0 1,-4 0-35,-2 0 1,-7 0-172,-5 0 1,-4 0-211,-3 0 309,-5 0-346,1 0-743,-8 0 1,-6 1 636,0 2 727,-1-2 0,3 11 0,-1-1 0</inkml:trace>
  <inkml:trace contextRef="#ctx0" brushRef="#br0" timeOffset="37">22560 11620 8857,'-6'0'0,"0"0"-32,4 0 260,-2 0 0,8-3 267,2 0 1,3-1-104,4 0 1,5 3-48,7-2 1,2 2-44,1 1 0,5 1-17,4 2 0,5 4-266,4 5 0,5-1 119,-25-3 0,1 0 0,0-2 0,0 0-85,1 2 1,0 0 0,-1-2-1,-1 0 60,0 2 1,1 0 0,0-2 0,0-1-48,2 2 1,1-1 0,-4-2 0,0-1 56,1 0 0,-1 0 0,23 0 80,-3 3 1,-3-4-146,-3 2 1,-6-3-68,-3-1 0,-6 0 167,-3 0 1,0 0-156,-4 0-443,-5 0 230,-5 0-374,-7 0-236,3 0 1,-12 0 0,-3 0 0</inkml:trace>
  <inkml:trace contextRef="#ctx0" brushRef="#br0" timeOffset="38">23221 9432 14477,'-6'0'-865,"0"0"0,3 0 1614,-3 0 0,2 0-172,-2 0 0,3 0-283,-3 0 0,3 0-97,-3 0 1,-1 4 201,-2 2 1,-3 7 73,-1 2 0,-2 3-167,2 0 1,-3 2-105,0 2 1,-1-3 32,-2 3 0,6 0-255,3-4 1,2 2-324,5-7 1,0-1-500,3-3 1,5-4-192,4-1 1,2-4 867,4-4 1,5-5 0,4-5 0</inkml:trace>
  <inkml:trace contextRef="#ctx0" brushRef="#br0" timeOffset="39">23203 9497 11991,'5'-9'1052,"3"-1"0,-3 4-466,5 0 1,-4 4 28,0-1 1,3 3-471,4 3 1,0 5 33,0 5 0,-2 3-247,4 0 0,1 1-244,3 2 1,-4 0-122,1-1 0,-4 1-505,4-1 0,-5 0 781,1-2 1,-1 1 0,-2-2-1</inkml:trace>
  <inkml:trace contextRef="#ctx0" brushRef="#br0" timeOffset="40">23231 9655 15647,'-5'10'2604,"4"-4"-2590,-2 0 1,1 0 275,-1 4 430,2-1-441,-3 4 1,4 2-279,0 3 0,0 2 53,0 2 1,0-1 98,0 3 0,0 1-243,0 3 1,0-3-126,0 0 0,0 3 124,0 3 0,0 0-5,0-3 1,0 0 51,0 0 0,0 3-85,0 0 1,-3 0 183,0-3 1,0 1-226,3 2 0,0-2 46,0 2 1,0-2 135,0-1 1,0-2-29,0-1 0,0 1-60,0-4 0,0 1-55,0-2 0,0-1-20,0 2 0,0-3-49,0 0 1,3-3-57,0-1 0,0 1 86,-3 2 0,0 1 188,0-1 0,0 0 202,0-2 0,0 1-312,0-1 1,0 4 4,0 2-325,0 0 356,0-8 1,-1 4 72,-2-3 0,2 3-63,-2 1 0,2-2-3,1-1 0,0 1-27,0-1 1,-3 0 272,-1 0 1,1 0-153,3-3 1,0 0 133,0 0 1,0-3-58,0 2 0,0-1-100,0-2 0,0 0-66,0 1 0,0-1 11,0 0 0,0 1 31,0-1 1,-3 1 0,0 3 0,0-3-95,3 2 1,-1-1 130,-2-2 0,2 4 18,-2-1 1,1 1-29,-1 0 0,2-3-5,-3 3 1,3 0 4,1-1 1,-3 4 51,0-4 1,0 2-82,3-2 0,0 0 7,0 3 1,0 0 106,0 0 0,0 0-66,0-3 0,0-2-64,0 3 1,0-3-1,0-1 0,0 1 46,0-1 0,0 0-101,0 1 1,0-1-89,0 0 0,0 1-67,0-1 0,0 0 69,0 1 1,0-1-730,0 0 1,0 0 316,0 1 0,0 0-1250,0 3 1823,0-3 0,-4 3 0,-1-3 0</inkml:trace>
  <inkml:trace contextRef="#ctx0" brushRef="#br1" timeOffset="41">23026 11452 8423,'-10'0'67,"1"0"0,3 0 235,0 0 0,4 4 13,-1 3 0,1 2 93,2 3 0,2 0-60,1 3 1,2 4-34,4 3 1,1-1-191,3-2 0,-3 0 49,3-1 0,-3 0 14,-1-3 1,3-1 88,-3-5 1,2-4-7,-4-2 0,1-2 1,1-1 1,-1-1 83,-1-2 1,2-3-98,0-6 1,1-6 16,2-4 0,2 0-724,2 0 0,2-1 346,0-2 1,4-2-2459,0 3 2560,4 1 0,1-4 0,7 3 0</inkml:trace>
  <inkml:trace contextRef="#ctx0" brushRef="#br2" timeOffset="42">17300 8026 11479,'-10'-4'-626,"4"3"-147,0-2 249,4-2 0,-2 2 1074,4-3 0,7 3 99,2-3 1,7 3 59,-1-3 0,7 3-192,3-4 1,3 2-68,3-1 1,-2-1-427,2 4 0,1-2 58,-1 2 0,0 2-121,-3-2 1,-5 2 112,-5 1 0,0 0-1045,-6 0 1,0 4 330,-6 3 1,-2-2 604,-4 1 0,-4 0 0,-1 3 0</inkml:trace>
  <inkml:trace contextRef="#ctx0" brushRef="#br2" timeOffset="43">17560 7989 11187,'-8'-1'-877,"2"-2"908,-2 2 1,5-4-23,-3 5 522,4 5 1,-5 3-316,4 4 0,0 5 16,3-2 0,0 7-48,0 3 0,0 2-54,0 1 1,3 5 117,0 4 1,3 1-51,-3 6 1,3-2-288,-2 2 1,2 0 200,-3-4 0,3 4-204,-3-4 1,3 4 101,-3-4 0,2 0-77,-2-2 1,-1 3 36,4 2 0,-4-4-101,1-2 1,-2-2 166,-1 2 1,0-2 15,0-1 0,-3-7 128,0 1 0,-3-7-92,3 1 0,-4-2-11,4-2 1,-3-3 170,3-3-409,0-2 467,-1 0-946,3-5 434,-3-1 0,4-3 2,0 2-61,0-2 0,0 4-211,0-1 23,0-3 1,0 4-311,0-2-587,0-2 131,0 7 188,-4-7 796,-2 8 0,-3-8 219,0 2 0,-1 1-46,1-1 0,0 0 46,-1-3 1,1 0 887,0 0-692,-5 4 1,4-3 664,-2 2 0,1-2-175,2-1 1,1 1 737,1 2-531,3-2-552,4 4 0,1-5 218,2 0 1,4 0-64,5 0 0,6 0 62,3 0 1,5-1-172,-1-3 0,5 2-575,1-4 1,0 4 62,-3-1 1,-3 1-102,0-1 1,-5 2-1395,2-2 1,-5 3 1632,-2 3 1,-3 2 0,1 4 0</inkml:trace>
  <inkml:trace contextRef="#ctx0" brushRef="#br2" timeOffset="44">17337 11666 9784,'-10'0'-839,"1"0"559,4 0 1165,-3 0-32,7-4-392,-3 3 78,8-3-144,1 0 0,5 3-40,3-2 1,2-1 118,7 1 0,2 0-146,4 3 0,0 0-23,-1 0 0,1 0-606,0 0 350,0 0 0,0 1-1018,0 2 0,-4-1 505,-2 4 0,-4-3-814,-2 3 0,-3 0 1239,-3 4 1,-1-1 0,0 0 0</inkml:trace>
  <inkml:trace contextRef="#ctx0" brushRef="#br2" timeOffset="45">17570 11732 11060,'-7'0'129,"1"0"247,0 4 0,1-2 256,2 4 0,-1 0-288,0 4 0,1 0-16,3 2 1,0 3-98,0 3 1,0 5 21,0 2 1,0 3 1,0 3 0,3-1-30,1 4 0,0 3-237,-1 4 1,-1 3 67,4 0 1,-1 1-407,1 2 1,3-1 405,-3 1 0,-1 0-61,1 3 1,-1-2 92,2 1 0,0-2-230,-4-4 1,3 3 15,-3-3 1,0-1-36,-3-2 1,0-3 201,0-3 0,0 2-22,0-5 1,0-1 20,0-6 1,0 2 54,0-4-71,0 4 1,0-9 141,0 1 0,0-5-70,0-1 396,0-2-448,0-5-45,0 4 7,0-8-9,0 3 45,0 0-57,0-3 0,-1 3-91,-2-4 0,1 0-92,-4 0-15,0 0 96,-3 0-2,-1 0-336,5 0 378,-3 0 0,6 0-104,-5 0-153,5 0 253,-2 0 0,3 0 74,-2 0-86,2 4 151,-7-3-43,7 8-76,-7-4 174,6 4-112,-6 0 1,6-3 18,-4-3 232,4 2-107,-6-4 0,6 4-66,-5-2 1,4-2 136,-3 2 0,3-2 95,-3-1-358,-1 0 94,2 0 0,-2-1 24,4-2 0,-1 2 8,1-2-364,2 2 282,-3-3-29,4 3 0,4-3 5,2 4 0,3-3 267,4 0-192,1-1 1,6 4 62,1 0 1,0-1 71,4-2-82,0 2-602,3-3 574,0 4 1,0 0-140,0 0 1,-5 0-230,-1 0 1,-5 1 196,-2 2-1122,-3-2 772,1 3 0,-5-2 442,-2 1 1,7-2 0,-3 3-1</inkml:trace>
  <inkml:trace contextRef="#ctx0" brushRef="#br3" timeOffset="46">1685 9711 7116,'-14'0'-252,"1"0"0,6-3 957,1 0 1,1-1 81,-1 1-372,-3 2 211,8-3-4,-3 4-421,4 0 1,7 0-75,3 0 1,5 0 61,1 0 1,5 0-158,4 0 1,2 0 23,1 0 0,1 3-166,2 0 1,2 1 64,4-1 1,2-2-46,1 2 0,2-2-4,5-1 0,0 1-176,-1 2 0,1-2 174,-1 2 1,1-1 120,-1-2 1,-6 3 10,-3 0 0,-1 0-79,4-3 0,-4 0 108,1 0 0,-3 0 101,0 0 1,2 0-125,-2 0 1,2-1 176,-2-2 1,2 2-145,-2-2 0,2 2 76,2 1 0,-2 0-57,-2 0 0,-1 4-6,-2 2 0,-2-1-6,2 1 0,-3 0-24,-3 4 0,2-1 130,-2 0 0,3 1-137,3-1 0,-2 0-16,2 1 0,-1-4 35,1 0 1,-1-3-47,4 3 1,-1-3 34,1 4 1,1-5 13,-4 1 1,4-2 19,0-1 1,1-1 150,1-2 0,0-1-88,0-3 1,-1 0-78,1 4 0,-3-3-30,3 3 0,-1-3 39,-5 2 0,2 1 29,-2 3 0,-2 0-36,2 0 1,-2 0 3,-1 0 1,0 0-9,4 0 0,-4 0-17,4 0 1,-2-3 33,1 0 0,-1 0-36,4 3 0,-1-1 153,1-2 1,2 2-75,-2-2 0,2 2-3,2 1 0,-4 0-37,0 0 1,-4 0-136,1 0 1,-4 0-12,-5 0 0,-2 0-219,-7 0 1,-1 3-580,-2 0 0,-4 0 372,0-3 0,-4 1-1164,1 2 1,-3-1 1559,-3 4 0,-6 5 0,-6 3 0</inkml:trace>
  <inkml:trace contextRef="#ctx0" brushRef="#br3" timeOffset="47">3585 10018 8572,'-14'0'-2,"4"0"-636,-3 0 1,6 2 86,1 1 1,1 2 1310,-1 4 0,-2 5-157,5 1 1,-3 7 63,3 3 1,0 6-199,3 3 1,4 3-140,2 3 1,4 3-395,2 3 1,-1 5 214,-3-25 1,0 1-1,4 24-205,4-2 0,-4-4 222,4-2 1,-7-7-488,3 2 1,-7-13 78,1-3 0,-1-6-341,-2-7 232,0-4 261,-3-1 1,-3-8-139,0-2 1,-3-3 138,3-4 1,-5 2 20,2-5 1,-5 1-111,-2-4 0,-3 1-66,0-1 0,0 0 218,0 1 0,-1 0 130,1 3 0,2 1 107,-2 5 1,5 1-32,-2 1 238,7 3 0,2 8-155,4 3 0,1 6 428,2 6 0,3 3-228,7 6 1,1 0 20,5 0 1,1-4-209,1-2 1,-1-7-128,2-2 0,-3-3-35,0-1 1,1-5 77,1-4 1,-1-5-385,2-7 0,-3-3 150,0-3 0,-4-1-1089,1 0 1,-5 2 136,2 1 992,1-1 0,1 2 0,3-3 0</inkml:trace>
  <inkml:trace contextRef="#ctx0" brushRef="#br3" timeOffset="48">1806 11201 8367,'-6'0'0,"0"0"0,4-4 5,-2 3 237,4-3-249,0 8 62,4 5 1,-2 4 248,4 5-233,0-1 62,8 14 0,-3-5 133,5 8-1078,-5 4 828,2 4 1,-3 4 84,-1-3 0,-1 1-48,-1-7 0,-3 1 307,-4-7-168,0-8-240,0-1 174,0-16 0,-1 2 20,-2-8 1,2-5-33,-3-4 1,0-1 153,1-6 1,0-4-257,3-4 1,0-3-34,0-1 1,0-3-260,0 0 0,0-5 125,0 2 0,3-1-306,0 1 0,4-1 145,-4 4 1,4 1-363,-1 5 0,2 6 678,2 7 0,3 2 0,2 0 0</inkml:trace>
  <inkml:trace contextRef="#ctx0" brushRef="#br3" timeOffset="49">2141 11341 7279,'-5'-5'-119,"-2"3"905,4-4-506,-4 4 1,5-3 82,-5 2 1,4 2 157,-3-2-306,0 2 39,-3 1 0,0 1-120,3 2 1,1 3 92,2 6 0,2 0-167,-2 3 0,3 1-48,3 2 0,2 0-219,4-2 0,5 0-244,1-3 0,1 0 250,2-1 0,-4-4-303,4 1 1,-2-6 201,0 0 1,0-2-33,-3-1 1,-1-5 73,-3-4 1,-4-2 1,-1-4 0,-3-1 173,-1-2 0,-1 2 253,-3 1 0,-1 0 511,-4 0 0,0-3-404,-1 3 1,2 1 476,2 2 1,-1 1-313,3 2 1,0 0 10,1-1 1,2 1 300,-2 0-499,6 0 1,2-1-272,5 1 0,-1 4 102,0 2 0,4-2-258,-1 2 0,1 0 87,-4 3 1,0 0 21,0 0 1,1 4-16,-1 3 1,0 2-108,1 3 1,-4 0 27,0 3 1,-4-2-114,1 2 0,1 0 126,0 0 0,2 2-57,-3-5 0,3 4 60,-3-4 1,1 0-55,-1-2 117,3 3 0,2-2-50,-2 1 0,2-5 140,-1-1 0,-2-3-64,1 0 1,-3-2-43,3-1 47,0 0 192,4 0-38,-1-4 1,-3 2-62,0-1 24,-3-2-72,5 4 0,-4-4 7,2 2 1,2 2-102,-1-2 0,1 2-178,1 1 1,1-1-774,-1-2 739,0 2 1,0-4-625,1 5 934,3 0 0,-2 5 0,2 0 0</inkml:trace>
  <inkml:trace contextRef="#ctx0" brushRef="#br3" timeOffset="50">2626 11341 8368,'-6'-6'1228,"2"-2"-940,4 7 1,0-2-4,0 6 0,1 1-47,2 2 1,0 6 29,3-3 0,-3 6-203,3-3 0,-3 5 88,3-2 0,-3-1-271,4-2 1,-5-2 75,1 0 1,-1-1-143,1 0 0,-2-3-191,2 1 30,-2-5 184,3-2 0,-2-9 92,5-3 1,-4-4-56,3 0 1,-1-2 85,1 0 0,3-1 138,-3 1 1,5 2-78,2 1 1,-1 0 142,-3 0 0,4 2-175,-1 7 0,1-1 31,-4 4 0,0 0-122,0 7 1,0 1 135,-3 4 0,1 5-550,-4 1 1,1 3 213,0 0 0,-2-2-1059,4-1 1359,-4 1 0,6 2 0,-3 1 0</inkml:trace>
  <inkml:trace contextRef="#ctx0" brushRef="#br3" timeOffset="51">3073 11434 8377,'-5'-10'0,"3"-2"-82,-4 0 0,3-2 165,-3 2 0,4 0 699,-1-3 1,1 2-254,-1-2 0,1 4 57,-1-2 0,-1 6-128,1 1 1,-1 4-502,1-2-65,2 3 0,-6 7 216,4 3 0,-1 4-238,4 6 1,0 0 124,0-1 1,0 1-263,0-1 0,5 1 103,1 0 0,2-5-182,1-1 1,1-6-8,-1-1 0,3-4 59,1 1 0,2-7 11,-2-5 1,3-6 147,0-6 0,0-6-67,0-4 0,-3-8 26,-3 2 1,-1-5 70,0 1 0,0-2 19,-3 3 1,-2 0 328,-4 6 1,-4 3 117,-2 6 0,0 4 123,0 5 0,0 4 381,-3 5-568,3 3 0,1 8-111,2 3 0,2 8 39,-2 4 0,2 10-15,1 2 0,0 1 15,0 2 1,1 0-468,2 3 1,0 1-31,7-1 1,-2-3-221,7 0 1,5-7-1888,5 1 2379,2-6 0,3 4 0,2-5 0,4 0 0,5-1 0</inkml:trace>
  <inkml:trace contextRef="#ctx0" brushRef="#br3" timeOffset="52">3585 11322 8497,'-10'0'-291,"5"-1"763,2-2 1,3 2-84,3-2 1,2 2-367,5 1 1,2 0-77,1 0 1,3 0-247,0 0 1,1 0 298,2 0 0,-1 0 0,1 0 0</inkml:trace>
  <inkml:trace contextRef="#ctx0" brushRef="#br3" timeOffset="53">3957 10987 8237,'0'-10'462,"0"1"-324,0 0 1,0 3-55,0-1-67,0 5 515,4 7 0,-3 5-153,2 8 1,2 5-130,-2 2 0,0 6-64,-3 3 1,1 2-157,2 2 1,-2-1-121,2 0 1,1-3-226,-1 0 1,4-7-645,0 1 0,2-4 180,3-2 779,-1 0 0,2-12 0,-3 3 0</inkml:trace>
  <inkml:trace contextRef="#ctx0" brushRef="#br3" timeOffset="54">3901 11145 8204,'-5'0'600,"-3"0"0,8 0-1476,0 0 450,4-4 0,6 3 326,3-2 1,1 2-76,5 1 0,-1 0-570,1 0 745,0 0 0,3 0 0,2 0 0</inkml:trace>
  <inkml:trace contextRef="#ctx0" brushRef="#br3" timeOffset="55">4218 11136 8204,'-5'0'531,"1"4"1,4 1-319,0 4 0,0 2 182,0 1 1,0 1-105,0 5 0,0 0-103,0 7 0,0-4 74,0 4 1,1-4-105,2 1 1,-2-6 397,2 0-505,-2-5-98,-1 2 1,1-8-35,2-5 0,-2-6-394,2-6 0,2-3 297,1-7 0,0 1-579,0-4 1,0 4 354,3-4 0,-2 3-648,-1-3 1050,0 4 0,3-5 0,1 2 0</inkml:trace>
  <inkml:trace contextRef="#ctx0" brushRef="#br3" timeOffset="56">4404 11154 8204,'0'10'0,"0"-1"0,-1 3 350,-2 1 1,2 0 58,-2 0 1,2-3 135,1 2 1,0-1-227,0-2 81,0 0-436,0 1 175,4-5-856,1-1 1,4-8 716,1-2 0,-1-7 0,0-1 0</inkml:trace>
  <inkml:trace contextRef="#ctx0" brushRef="#br3" timeOffset="57">4413 10875 6190,'10'4'-155,"-1"0"-54,0 3 209,1 1 0,3-3 0,2 4 0</inkml:trace>
  <inkml:trace contextRef="#ctx0" brushRef="#br3" timeOffset="58">4572 11033 8204,'0'10'-609,"0"-1"426,0 0 1,3 2 878,0 1 0,1 0-186,-1 7 0,-1-1 47,4 7 0,-3 0-126,4 6 0,-4 8-157,3 7 1,-4 5-443,-1-23 0,1 0 1,0-2-1,0 1 266,0-1 1,-1 0 0,3 1 0,0-1-465,-1 2 1,0 0 0,5 21-4,1-3 1,1-6-614,-1 1 0,-3-6 446,0-1 0,-3-9-156,0-3 0,-2-7-123,-1-5 815,0 3 0</inkml:trace>
  <inkml:trace contextRef="#ctx0" brushRef="#br3" timeOffset="59">4646 11201 8158,'-5'-15'0,"1"-1"686,4 4 1,1-4-199,2 4 1,3-3-233,7 6 0,-2-3-83,4 6 1,-2 2 98,2 1 1,1 3-310,3 3 0,-4 3 83,1 7 1,-5 2-346,1 7 0,-1 2 190,-2 4 0,-4-4-25,-2 1 0,-3-4 138,-3 1 1,-2-3 178,-4 0 0,-4-5 64,1-1 1,-6-4-78,0-3 1,-1 2-293,-3-5 1,6-1 157,0-5 0,5 1-1669,-2-5 1633,3 1 0,5-7 0,1-2 0</inkml:trace>
  <inkml:trace contextRef="#ctx0" brushRef="#br3" timeOffset="60">5363 10698 8348,'-9'-13'-295,"-1"2"308,1-2 0,3 2 222,0 1 105,4-1 49,-7 10-277,8-3 64,-3 4 1,3 7 48,-2 2 1,2 8 3,-2 1 0,2 6 162,1 7 0,0 0-105,0 7 1,1-2-435,2 7 1,-1 2 319,4 4 0,-3 0-422,0-23 1,1 1 0,2 21-92,3 2 1,0-7-386,1-2 1,0-8 248,2-5 1,-1-5-347,1-8 0,-1-2 823,-2-7 0,0-2 0,1-4 0</inkml:trace>
  <inkml:trace contextRef="#ctx0" brushRef="#br3" timeOffset="61">5587 11080 8330,'0'-9'24,"0"-1"1,-2 1 194,-1 0 1,2-1 178,-2 1 1,2 0-107,1-1 0,-3 1-189,0 0 0,-4 3 102,1-1 1,-3 5-169,0-1 1,0 2 110,-1 1 0,-2 5-446,0 5 1,-1 0 94,4 6 1,1-1-108,1 4 0,0-1-45,4 1 1,1-4 98,5 1 1,-1-2 19,4 2 1,4-4 76,2-5 1,4-3-40,-4-4 1,4-1 60,0-2 0,2-4 140,0-5 1,-2-1 3,-1-3 1,-3-2 251,0 3 0,-2 1 276,0 2 0,-5 5-265,-2 1 0,-2 2 300,-1-2-221,0 4-289,-4 6 1,3-1 135,-2 7 1,2-3-502,1 2 1,0 1-71,0-1 0,1 0-297,2 1 0,-1-1 672,4 0 0,4 0 0,5 1 0</inkml:trace>
  <inkml:trace contextRef="#ctx0" brushRef="#br3" timeOffset="62">5838 10838 8330,'-6'-4'759,"-1"-3"-117,5 3-405,-2 0 1,3 9 128,-2 5 1,2 3 119,-2 6 0,2 4-355,1 1 0,0 4 81,0 3 1,1-2-355,2 2 0,-1-2 176,4-1 1,1-3-1722,2 0 1687,-4-4 0,3 1 0,-2-3 0</inkml:trace>
  <inkml:trace contextRef="#ctx0" brushRef="#br3" timeOffset="63">5754 11033 8230,'0'-5'-147,"0"-3"0,3 6 149,0-4 1,1 3 196,0-4 1,1 5-394,4-1 0,1 2 130,3 1 1,-2 0-246,5 0 1,-2 0 126,2 0 1,1 3-168,-1 0 1,-2 5 249,2-2 1,-5-1 98,2 1 0,-3-1-54,-1 2 0,1 1 54,-1-2 0,0-1 283,0 1 1,-2 0-126,-1 0 1,0 1 213,3-4 0,1 3-113,-1-3 0,0 1 95,1-4 0,-1-2-88,0-1 0,4-2-73,-1-4 1,0-1 0,-6-3 0,2-1-15,-2-5 1,-2 4-156,-1-1 1,-2 0 148,-1-2 1,-1 0-335,-2 3 1,-3 2 94,-6 7 0,0 2-217,-3 4 1,-1 2 90,-2 4 1,0 5-35,3 7 0,-1 1 125,7-1 1,-3 4 13,6 0 1,2 1 1,1-2 0,5-1-12,1 2 1,8-4-140,2-2 0,4-1 109,5-5 0,-1 0-234,4-7 1,0 0 360,2-3 0,1-8 0,0-2 0</inkml:trace>
  <inkml:trace contextRef="#ctx0" brushRef="#br3" timeOffset="64">6285 10922 8230,'-5'1'272,"2"2"1,-2 2 306,2 4 0,0 2-101,3 1 1,0 2-220,0 5 1,0 1-76,0 1 0,3-1-117,0 2 1,2-2-355,-2-2 1,-1 0 213,4-3 1,-3-5-151,3-7 0,-3-2 133,4-1 1,-1-5-257,3-5 0,0-3 118,1-6 0,-1 1 104,0-1 0,1 0 99,-1 1 1,0 0 15,1 3 1,-1 1 248,0 5 0,-3 1 83,1 1-203,-1 3 0,0 8-40,0 3 0,-4 5-474,1 3 1,-1 3 176,2 1 0,-2 0-198,4 3 1,-3-3 414,3-1 0,4 1 0,5-5 0</inkml:trace>
  <inkml:trace contextRef="#ctx0" brushRef="#br3" timeOffset="65">6722 10959 8127,'-14'0'803,"-3"-1"-500,5-2 1,0 2-196,2-2 0,1 6 117,0 3 1,-1 3-82,1 4 0,1-3-13,2 2 1,1 3-132,5 0 0,1 2-509,3-2 1,-1 3 329,6-2 1,-1-3-443,8-1 0,-1 2 169,4-2 452,0-3 0,-1-1 0,1-3 0</inkml:trace>
  <inkml:trace contextRef="#ctx0" brushRef="#br3" timeOffset="66">6881 10931 8127,'0'-6'-818,"0"0"1548,0 3-362,0-5 1,-1 8-94,-2 0 1,2 5-74,-3 8 0,3 2-75,1 7 1,0 2 78,0 4 0,0-3-317,0-1 1,1 1-95,3 3 1,1-4-112,4-2 0,0-4-129,1-2 0,0-7 189,2-6 1,0-3-33,3-3 0,-3-6 110,0-7 1,-2-5 93,0-4 1,-1-2-96,0-1 1,0 4 375,-3 2 0,1 4 223,-4 2 1,0 2 270,-3 1 0,-1 7-144,-2 0 0,1 5-172,-4 4 1,3 6-119,-3 7 1,0 2-10,0 4 1,-1 2-90,4 4 1,-1 4 67,1 2 0,2 5-346,-3 2 0,3 4-291,1 2 0,0 4 268,0-24 1,0 1 0,2 2-1,0-1-288,-1 1 1,1-1 0,1 1 0,0 0 300,-2 0 1,1-1 0,1 0 0,0-1 28,-1 2 1,-1-1 0,2 22-106,-3-8 1,0-5 334,0-10 1,-1-3-96,-2-3 0,1-1 365,-4-9 1,0 4 174,-4-4 1,0 0-153,-2-6 1,1 1 334,-1-4 1,-2 0-424,2-3 1,-3-1-92,2-2 0,-2-2-30,2-4 0,1-5-391,2-1 0,1-3 103,0-1 1,4-2-47,2-1 0,2-4 31,1 1 0,5-5-62,4-1 0,1 0-314,6 3 0,-1 0 184,4 0 1,4-3-188,2 0 0,3 0-67,3 3 0,-1 3-506,4 1 0,-1 1 427,1 1 1,-6 5 613,-6 7 0,0-1 0,-2 2 0,-5 3 0,-6 4 0</inkml:trace>
  <inkml:trace contextRef="#ctx0" brushRef="#br3" timeOffset="67">7309 11573 8127,'0'6'3276,"-4"-2"-2327,3-4 0,-3-1-2583,4-2 0,1-2 1634,2-1 0,-2-6 0,3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6T12:41:34.502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3165BB"/>
    </inkml:brush>
    <inkml:brush xml:id="br2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7700 10018 8231,'-6'-3'-35,"0"0"1,4-4 246,-2 1 0,3 1 288,1-2-293,-4 1 0,3-3 355,-2 0-580,2 3-116,-3-2-14,-1 7 0,-3-2 23,1 6 1,0 2 145,4 5 1,-3 0 1,3 2 0,0 0 20,3 3 0,0-3-63,0 0 0,0 2 52,0-2 0,4 0-141,2-2 0,5-5 23,2-2 0,3-2-114,0-1 1,2-1 91,4-2 1,-2-2 69,2-5 0,-6-4-119,0-5 1,-2 0 91,2-6 1,0-1 0,-3-5 0,-2 1-10,-5-4 0,1 0 52,-4-4 0,1 5 23,-4 2 1,0-1 131,0 1 1,0 5 273,0 8 0,0 3-176,0 6 0,-1 4 471,-3 2-442,3 1 0,-3 4-160,4 1 0,0 5 99,0 4 0,0 6 142,0 1 1,0 0-152,0 6 0,0-3-56,0 3 1,3-2-346,0 2 1,5 2 117,-2-2 0,-1-1-178,1 1 0,1-2 86,2 2 0,3-3-731,1-7 1,2 2 48,-2-5 867,3 1 0,-1-8 0,3-1 0</inkml:trace>
  <inkml:trace contextRef="#ctx0" brushRef="#br0" timeOffset="1">8194 9823 8166,'-9'1'336,"3"2"0,-1-1-146,4 4 0,-1 1-11,0 2 1,3 0-11,-2 1 0,2 2 10,1 0 0,0 1-439,0-4 0,3 0-51,1 1 0,3-1-250,-1 0 0,2 1 561,2-1 0,-1 0 0,0 1 0</inkml:trace>
  <inkml:trace contextRef="#ctx0" brushRef="#br0" timeOffset="2">8175 9823 8138,'-9'-5'0,"0"-4"-118,3 3 1,2-2 78,4-1 0,4 2-328,2 1 0,0 1 367,0-1 0,4-2 0,5 2 0</inkml:trace>
  <inkml:trace contextRef="#ctx0" brushRef="#br0" timeOffset="3">8436 9618 8213,'-10'5'296,"1"3"167,0-5 0,0 4 57,3-1-355,-2 6 21,3 3 0,-1 5 186,-1 1 87,5 3-242,-6 8 0,7 4-180,-2 5-187,2-1 1,1 2 173,0 1 0,1 6 173,2 0 1,2 0-669,4-6 0,1-1 233,-1-5 0,0-3-478,1 0 1,-2-8 311,-2-1 1,1-8-193,-3-1 1,-1-5-108,-3 2 703,0-7 0</inkml:trace>
  <inkml:trace contextRef="#ctx0" brushRef="#br0" timeOffset="4">8333 10093 8170,'10'-19'-475,"0"2"332,2 1 0,3 2 173,3 1 1,2 3-22,2-2 0,1-2-820,1 2 811,3 3 0,-3-3 0,4 2 0</inkml:trace>
  <inkml:trace contextRef="#ctx0" brushRef="#br0" timeOffset="5">8752 9599 8013,'-5'-4'6,"-3"2"-6,2-4 636,-3 4 0,1-1-147,2 6 0,-2 5-4,1 5 1,2 7-167,-1 2 0,1 5-43,-1 4 1,-2 6-123,5 7 1,0 2-236,3 4 1,0-2 88,0 1 1,0 1 70,0-4 1,1-2-479,2-10 0,1-2 261,3-4 0,1-2-480,-2-4 1,-2-2 173,-1-7 0,1-1-513,0-3-26,-1 1 397,-3-5 586,-4-1 0,-2-8 0,-3-1 0</inkml:trace>
  <inkml:trace contextRef="#ctx0" brushRef="#br0" timeOffset="6">8585 9981 8013,'4'-9'-6,"2"0"0,3-1 19,4 1 0,1 3 236,5 0 1,3 4-148,-1-2-957,5-1 538,-2 4 0,4-4 317,0 2 0,0-2 0,0-5 0</inkml:trace>
  <inkml:trace contextRef="#ctx0" brushRef="#br0" timeOffset="7">9106 9655 8023,'0'6'1884,"0"-2"-1195,-4 0 0,3-2 68,-2 4 394,2 0-663,1 8 1,0 3 200,0 5-127,4 8-251,-3-5 0,3 11 144,-4-2-1105,4-2-308,1 5-2007,0-9 1567,8 5 1344,-11-10 0,15 4 1,-7-3-1</inkml:trace>
  <inkml:trace contextRef="#ctx0" brushRef="#br0" timeOffset="8">11536 9870 6656,'-1'-6'251,"-2"3"0,1 2 289,-4 1 0,0 0-328,-4 0 1,1 0 33,0 0 0,-1 3-109,1 0 0,-3 5-5,-1-2 0,1 3-89,2 4 1,1-3-16,0 2 0,4 2 91,2-2 1,1 4-106,2-4 0,2 1 37,1-4 0,5-1-190,4-2 0,5-2 74,-2-4 1,3-4-61,1-2 1,-1-6-50,1-4 0,-2-1 104,-1-2 1,0-4-63,-3-2 0,2-1 98,-2-2 0,-1-5-43,-2-1 1,-2 1 26,-2-1 0,-2 2 57,-4 1 0,0 5-50,0 11 0,0 1 673,0 5-293,-4 4 0,0 6 35,-2 8 1,1 4 133,1 6-183,3 4-213,-3 1 0,4 0-74,0 1 1,0 1 100,0 5 1,0-3-680,0 0 0,0-1 315,0-5 0,4 3-800,3-4 1,2 0 1026,3-6 0,-1 3 0,2-3 0</inkml:trace>
  <inkml:trace contextRef="#ctx0" brushRef="#br0" timeOffset="9">11806 9842 8192,'-4'-6'29,"2"2"-84,-4 4 140,4 0-137,-2 0 777,4 0-459,0 4 0,0 2-412,0 3 0,1-3 135,2 0 1,-1-1-1090,4 2 625,0 1 475,3-3 0,1 4 0,-1 1 0</inkml:trace>
  <inkml:trace contextRef="#ctx0" brushRef="#br0" timeOffset="10">11853 9758 8156,'-1'-6'-2233,"-2"-1"2116,2 5 117,-4-6 0,10 7 0,0-3 0</inkml:trace>
  <inkml:trace contextRef="#ctx0" brushRef="#br0" timeOffset="11">12132 9599 8155,'-9'-4'0,"-1"3"0,1-2 276,0 2-198,-1 1 1,4 1 78,0 2 433,0 2-284,1 9 0,-4 5 106,3 5 9,2 3-153,-4 5 0,7 5-74,-2 3-181,2 4 1,1 2-131,0 4 0,4-1-171,2-2 1,2-1-366,2 1 0,-1-2 358,0-1 0,0-8-579,1-8 0,-2-1 345,-2-5 1,2-2 528,-5-4 0,0-1 0,-3-5 0,0-3 0</inkml:trace>
  <inkml:trace contextRef="#ctx0" brushRef="#br0" timeOffset="12">11974 10167 8155,'0'-18'-7,"0"-1"0,3 1 117,0-1 0,7 0-65,0 1 0,5 2-1030,1 1 985,5 3 0,3-1 0,4 4 0</inkml:trace>
  <inkml:trace contextRef="#ctx0" brushRef="#br0" timeOffset="13">12402 9637 8039,'-6'-4'-633,"0"-3"543,-1 3 90,-2 0 0,3 6 802,0 4 1,4 2-266,-1 7 0,1 5-109,2 5 0,-3 6-255,0 3 1,0 6-15,3 4 0,3 2-303,0 4 1,1-23 0,0 1 58,-1 1 1,0 1 0,0-2 0,1-1-399,-1 0 1,0-1-1,6 22 148,-3-2 1,-1-1-507,1-8 1,-3-3 409,3-9 1,-3-2 42,0-5 1,-2-3 387,-1-3 0,-8-5 0,-1-4 0,-2-6 0,1-3 0</inkml:trace>
  <inkml:trace contextRef="#ctx0" brushRef="#br0" timeOffset="14">12281 10158 8039,'0'-18'0,"0"0"410,0 2 0,7-1-84,3 1 1,6 3-285,3 0 1,0 3-677,6 1 0,0 3 634,3-1 0,4 1 0,1-3 0</inkml:trace>
  <inkml:trace contextRef="#ctx0" brushRef="#br0" timeOffset="15">12737 9683 8019,'6'-15'798,"1"-1"1,0 5-250,5-2 0,2 4-58,1 3 1,2 2-128,-5 4 0,1 5-244,-4 4 1,-1 5-37,-2 4 1,-1 5-206,-5 2 0,-5 3-254,-1 3 1,-3 1 262,-3 2 0,-3 2-133,-4-2 1,1 3 201,-1 0 1,6-5 47,3-4 1,2-4-93,5-6 0,1-2 256,5-1 1,3-7 46,7-2 1,2-4 57,7-2 1,3-7-322,6-3 0,-1-4-259,4 1 0,-3-3-960,3 0 1,-3 2 1265,3-2 0,0 3 0,4-2 0,-1 3 0,0 0 0</inkml:trace>
  <inkml:trace contextRef="#ctx0" brushRef="#br0" timeOffset="16">13277 10158 8019,'-4'5'3019,"-1"-1"-1301,0-4-2022,1 0 0,5-1 168,2-2 136,-2 2 0,7-7 0,-3 3 0</inkml:trace>
  <inkml:trace contextRef="#ctx0" brushRef="#br1" timeOffset="17">23882 7756 15939,'-9'0'-2167,"3"-3"79,0 0 2714,4 0-129,-3-2 0,6 3 915,3-4 0,2 4-831,6-1 0,0-1-33,3 1 1,1-1-214,2 1 0,2 2 15,2-3 1,-3 3 86,3 1 0,-7 1-272,-2 3 1,-1 1-246,-2 4 1,0 1-656,-7 3 1,-2 1 236,-7 5 1,-1-1 513,-9 1 1,2 3-234,-2 0 1,-1-2 152,1-4 0,3 1 241,0-1 0,3-3 792,1 0-278,3-3 0,2-4-304,4 1 1,4-5-654,3 1 1,5-3-179,3-3-93,3-3 397,1 1 1,0-3-39,3 2 1,-2 1-330,1-2 1,0 4-374,1-3 1,-6 4-81,3-1 1129,-2 2 1,1-3 0,1-1 0</inkml:trace>
  <inkml:trace contextRef="#ctx0" brushRef="#br1" timeOffset="18">24311 7644 14342,'0'-9'1638,"0"0"0,1 0 1638,2 3 0,-2-2-1864,3 7-216,-4-3 0,3 9-1479,0 4 0,0 1 425,-3 6 0,0 0 150,0 2 1,0 5-289,0 2 1,0-1-321,0 0 0,0-2-717,0 3 0,1-1-353,2 1 0,-1 0-269,5-3 1724,-5 0 0,6-4 1,-3 1-1</inkml:trace>
  <inkml:trace contextRef="#ctx0" brushRef="#br1" timeOffset="19">24702 7663 14342,'-4'-9'1061,"1"2"456,-3 1-2176,0 4 1,-3-1 1476,-1 6 1,4 0 519,0 6 0,0 0 13,-3 6 0,0 1-734,3 2 0,-1 4-40,4 0 1,0 3-393,3-4 1,0 1-25,0-3 0,7-1-1,2 1 1,7-5-876,-1-1 0,3-7-678,0-3 0,4-3 329,0-3 1,0-2 429,-4-4 1,1-5 905,-1-1 1,-3-6 427,-3-1 0,-2 0-129,-4 4 0,-2-1-78,-4 1 0,-1-1 322,-2 0 0,-6 2-1007,-7 1 0,-2 3-1222,0 4 1,-1-1-226,1 1 1,3 4-1639,3 2 2695,1 2 1,2 1 0,0 0 0</inkml:trace>
  <inkml:trace contextRef="#ctx0" brushRef="#br1" timeOffset="20">25055 7709 14342,'-9'-4'-2161,"0"2"3062,0-4 0,2 4-318,1-1 0,3 2 212,-3 1 0,3 4 843,-3 2 0,3 2-196,0 2 0,2 3-917,1 3 1,0 1 149,0 2 1,5-1-232,5 1 1,0 0-220,6-1 1,-4-2-603,4-1 1,-1-6-560,4 0 0,-1-6-396,1 0 1,-1-3 801,-3-3 0,2-5 802,-5-5 0,-1-4 690,-4-2 0,-3 1-261,-4-4 1,0-1 321,0 1 0,-4 1-753,-3 2 1,-4 3-621,-1 1 0,-2 4-1289,2-2 1,1 3 938,-1 1 1,2 3 0,0 2 0</inkml:trace>
  <inkml:trace contextRef="#ctx0" brushRef="#br2" timeOffset="21">23873 12514 7829,'9'0'-353,"1"-1"504,-1-2 1,0 2 289,1-2 1,-1 1 67,0 2 1,1 0-158,-1 0 1,0 0-208,0 0-44,1 0 0,-5 5-154,-2 1 1,-2 5 0,-1 2 0,-2 3-213,-4 0 0,0 4 175,-7 2 1,2 3-35,-2-3 1,3-1 10,-2-2 0,4 2 35,2-3 1,4-1 256,-1-8-205,2 0 78,1-3 1,2 1 158,4-4 0,0-1-127,7-5 0,1 1-21,2-4 0,5-1-44,0-2 0,1 0-142,-3 0 0,-1 0-94,1 3 0,-2-2-882,-1 2 1099,-3 1 0,1-3 0,0 3 0</inkml:trace>
  <inkml:trace contextRef="#ctx0" brushRef="#br2" timeOffset="22">24245 12402 11936,'0'14'1102,"0"-2"-524,0 7 0,0-2-248,0 8 1,-1 4-121,-2 5 1,2-1-180,-2 1 0,2-1-220,1 2 1,0-3-737,0-4 1,0-5 536,0-1 0,0-6 388,0-4 0,4-2 0,1 0 0</inkml:trace>
  <inkml:trace contextRef="#ctx0" brushRef="#br2" timeOffset="23">24562 12449 8004,'-9'6'-36,"-1"0"1,1-1 10,0 1 1,-1 3 92,1-3 1,1 2 172,2 1 0,-3 5-38,3 1 0,2 3-1,1 1 0,2-1 14,1 1 0,1 0-116,2-1 1,3 0-242,7-3 0,-2-1 138,5-5 1,-4-4-134,4-2 1,-2-2 34,2-1 1,0-4 101,-4-2 1,4-5 93,-4-2 1,1-3-34,-4 0 0,-1-5 93,-1 0 0,-3-2-146,-4 1 0,-1 3-59,-2-3 1,-3 3-190,-3 4 0,-1-3-436,-3 3 1,3 0-74,-2 0 1,4 3 747,2 0 0,0 1 0,-3 2 0</inkml:trace>
  <inkml:trace contextRef="#ctx0" brushRef="#br2" timeOffset="24">24860 12337 8118,'-15'5'342,"5"3"146,4-1 0,1 1-46,-1 1 1,-2 4-127,5-1 1,-3 3-132,3-2 0,0 3-58,3 0 1,0 2-58,0 0 1,4 0-260,2-3 1,2-1 136,2-5 1,3 2-184,3-1 0,0 0 39,0-7 0,1 0 30,-1-3 1,1 0-626,2 0 335,0 0 58,-5 0 0,4-4-313,-3-2 1,-1-2 710,-2-2 0,3-3 0,-1-2 0</inkml:trace>
  <inkml:trace contextRef="#ctx0" brushRef="#br2" timeOffset="25">25065 12346 8004,'-14'9'301,"1"1"128,-3-1 1,4 0 71,6 1 1,-3 3-127,3 3 1,-1 4 302,1 2 1,-2 4-210,1-1 0,2 5-86,-1 1 0,1 0-336,-1-3 0,1 2-211,5-2 0,-3 2-194,0-5 0,0 0-519,3 0 0,1-5-119,2-5 1,-2-2 99,2 2 896,3-7 0,-1 4 0,4-7 0</inkml:trace>
  <inkml:trace contextRef="#ctx0" brushRef="#br2" timeOffset="26">25204 12821 8004,'-12'4'379,"0"2"1,-1 0-272,4 0-108,0-4 0,-1 2 0,1-4 0</inkml:trace>
  <inkml:trace contextRef="#ctx0" brushRef="#br2" timeOffset="27">15084 7030 8013,'-10'0'-544,"4"-1"1161,0-2 59,4 2-327,-2-4 1,4 11-150,0 3 1,0 1-77,0 6 0,0 0 80,0 6 1,3-1-148,0 4 0,4 2 135,-1 4 0,2 4-428,-2-4 0,2 0-106,-2-3 0,3-1-302,0-3 0,0 0-218,0-2 0,1-7 862,-1 1 0,0-5 0,1-1 0</inkml:trace>
  <inkml:trace contextRef="#ctx0" brushRef="#br2" timeOffset="28">15307 7086 8045,'-9'0'-206,"-1"0"-308,1 0 661,0 0 3,-1 8 1,5-1 82,2 9 0,2-1-73,1 4 0,4-1-186,3 1 1,4 0 125,1-1 1,5-3-298,-2-3 1,6-2 105,1 0 1,0-5-24,-4-2 0,-2-2 89,-1-1 0,-2-1 12,2-2 0,-5-5 82,0-5 0,-2-3-81,-5 0 0,0 0 100,-3 0 0,-4-1-65,-2 1 0,-2-2 54,-2 0 0,-2 2-26,-1 1 0,-3-1-323,0-2 1,0 3-185,0 3 1,0 1 203,3 2 0,2 3-226,5 0 478,2 4 0,4-3 0,0 5 0</inkml:trace>
  <inkml:trace contextRef="#ctx0" brushRef="#br2" timeOffset="29">15605 7002 8045,'-4'9'-414,"2"3"345,-4 1 0,4 3 724,-2 0 0,0-2-202,1 2 0,0-2-192,3 2 0,4 1-260,2-5 1,3-3 141,0-3 1,3-3-400,1 0 0,3-2 170,0-1 0,0-4-126,0-3 0,2-2 129,-3-3 0,-1 0-42,-2-3 0,-5-1 45,-1-2 0,-3-1 70,4 0 1,-5 1 14,1-1 0,-3 4-27,-3-1 1,-3 1-132,-7-4 0,2 4 144,-5 3 0,4 2-20,-4 0 0,4 4 3,-4 0 0,5 4-520,-1-1-250,5 2 796,3 5 0,4 5 0,0 6 0</inkml:trace>
  <inkml:trace contextRef="#ctx0" brushRef="#br2" timeOffset="30">15959 6937 8045,'-4'13'603,"-3"3"1,2-2-158,-1 2 1,4-1 99,-1 4 0,2-1-169,1 1 0,0 0 17,0-1 0,4-3-128,2-3 1,7-2-181,2 0 1,4-5-216,2-2 1,0-3 172,4-3 0,-3-3-317,3-7 1,-5 2 151,2-5 0,-3 0-173,-4-6 0,-1 2 79,-5-1 1,-3 1 223,0 1 0,-5 4-18,-1-1 0,-4 5 172,-5-1 0,-5 1 108,-1 2 0,-4 4-49,-2 2 0,-2 2-531,-2 1 1,-1 3 168,4 0 1,-2 4 139,2-1 0,0 3 0,3 0 0</inkml:trace>
  <inkml:trace contextRef="#ctx0" brushRef="#br2" timeOffset="31">16685 13892 8405,'4'-10'-194,"1"1"212,9 4 0,2 1 1346,9 4-560,0 0-621,15 0 1,-1 0 680,7 0-1222,5 0 531,1 4 0,-2-3 66,-3 2 1,-5-2-333,-4-1-272,-1 0 328,-4 0 0,-5-1 126,-6-2-1648,-3 2 1080,-4-3 479,2 4 0,-6 0 0,2 0 0</inkml:trace>
  <inkml:trace contextRef="#ctx0" brushRef="#br2" timeOffset="32">14981 14702 8058,'-8'25'-42,"2"-1"133,2-3 1,4 6-163,0-2 28,0-2 1,0 7 134,0-2-247,0-3 184,0 2 1,1-7 38,2 2-408,2 2 213,4-9 0,0 2-552,1-11 431,-1 2 0,5-7 248,1 2 0,-1-2 0,-1-1 0</inkml:trace>
  <inkml:trace contextRef="#ctx0" brushRef="#br2" timeOffset="33">15177 14786 8167,'-9'-7'230,"3"1"395,-2 4-24,3-6 135,-5 7-450,5-3-43,1 4 0,4 1-279,0 2 0,1 2 142,2 4 0,2 4-242,5-1 1,0 2-43,3-2 1,-2-2-80,4 3 1,-2-3 92,2-1 1,1 0 69,2-3 0,-2-2 25,0-4 0,-2 0 33,2 0 1,-2-4 214,-2-2 1,-4-7-79,1-2 1,-6-2 128,0 2 0,-3-3-158,-3 3 0,-3-2-169,-7 2 1,-1-2-44,-5 5 0,1-1 93,-1 4 91,5 0-750,-4 3 469,8-2 0,-4 6-689,5-4-300,4 4 1226,1-2 0,8 4 0,1 0 0</inkml:trace>
  <inkml:trace contextRef="#ctx0" brushRef="#br2" timeOffset="34">15512 14693 8157,'-8'6'732,"1"0"-351,-1 0 0,7 0 133,-2 1 1,2-1-155,1 3 0,0 3-60,0 1 1,0-1 92,0-2-150,0-1-499,4 4 251,1-6 0,5 5-67,-1-6 106,4-2 0,-1 0-289,3-4 0,0 0 161,0 0 0,2-3-84,-5 0 0,4-5 19,-4-1 1,1-2 197,-4-4 0,-3 2-73,0-2 0,-4 4 20,1-2 1,-6 0-69,-3 0 1,-2 3-157,-1 1 1,-4 5-735,1-2 450,-5 0 189,7 5 333,-8-3 0,4 4 0,-5 0 0</inkml:trace>
  <inkml:trace contextRef="#ctx0" brushRef="#br2" timeOffset="35">16210 14581 8024,'-5'-10'0,"2"1"70,2 0 37,1 0 0,0-4 265,0 1-240,0-5 40,0 3 1,0-2 183,0 1-17,0 3-160,0-5 1,0 3-254,0-1 83,-4 1-26,-1 1 0,-6 2 11,-1-1 1,-3 3 184,-3 3-286,-5 1 177,3 5 1,-4 0 103,3 0-84,1 5-38,-3 0 1,5 7-1,-1 1-182,5 3 186,-4 3 0,9 1-122,-1 5-41,1 0 83,8 3 1,-3 1-1,4 2 1,4-2 0,2 2 1,7-2-7,2-1 1,7-3 16,3 0-135,2-5 135,1 3 0,0-9-11,-1-1-407,1 1 412,-4-3 1,-1 2-183,-4-4 175,-5 5 1,-5-3 42,-6 5-45,-1-5 0,-5 7-37,-3-3 392,-4 3-213,-5-4 1,-5 4-37,1-2 144,-6-3-87,6 0 0,-5-3-38,2-1 486,2 0-305,-2-3 1,4-2 478,3-4-490,-3-4 1,8-6-54,-3-5 1,7-7 79,3-3-190,2-2 1,2-5-88,2-2 0,2-2 19,4-1 0,5-1-469,1 1 1,7 0 357,3 0-1432,6-1 1506,-2 1 1,6 5-748,-4 4 456,0 0 0,-3 12-78,0-3-1557,0 11 883,-4-1 1043,-6 9 0,1 0 0,-6 0 0,-3 0 0</inkml:trace>
  <inkml:trace contextRef="#ctx0" brushRef="#br2" timeOffset="36">16499 14879 8139,'-5'0'-252,"-4"0"-49,8 0 61,-3-4 240,4 3 0,0-8 0,0 4 0</inkml:trace>
  <inkml:trace contextRef="#ctx0" brushRef="#br2" timeOffset="37">15307 16164 8307,'-1'-6'0,"-2"3"-315,2-2 251,-3 4 116,4-3 623,-4 4-116,3 0 6,-4 0-356,5 8 1,-3 1 59,0 9 0,0 0-16,3 7 1,0 0 132,0 7-374,0 1 180,0 4 1,0-3-609,0 0 330,4 0 0,-2 0-1683,5 1 171,-5-5 1598,6 2 0,-3-4 0,4-1 0</inkml:trace>
  <inkml:trace contextRef="#ctx0" brushRef="#br2" timeOffset="38">15512 16322 8416,'-1'-11'0,"-2"1"0,1 0 236,-5 7 32,5 0-34,-6 3 1,4 1-8,-2 2-114,-3 6 0,4 6-76,-4 3 0,3 2 122,0 2 0,4-3-120,-2 3-32,3-2 0,2-2 24,3 1 0,2-5-277,6-1 0,3-4-317,3-3 309,1-2 124,-1-4 0,1-1 131,0-2 1,-4-5-6,1-4 1,-6-5 87,-1 2 1,1-3-162,-4-1 350,-2 1-117,0-1 1,-4 4-150,0-1 0,-4 1-113,-2-4 1,-2 4-864,-2 3 464,1 2 205,0 0-562,4 1 355,-4 0 507,8 4 0,-7-4 0,3 4 0</inkml:trace>
  <inkml:trace contextRef="#ctx0" brushRef="#br2" timeOffset="39">15819 16247 8384,'-13'0'0,"5"5"258,-1 1-2,2 2-70,-2 1 1,2 4 67,1-1 1,4 5-96,-1-2 1,2 3-172,1 0 1,1-2 33,2 0 0,2-5-262,5 1 1,0-1 266,2-2-406,3-4 254,3-1 1,1-4-136,0 0 290,-1-4 0,1-1 1,-4-7-7,1-1 1,-5-2-50,2 2 639,-7-3-362,2 1 0,-7 0-27,2-1 1,-2 5 82,-1-2 1,-4 0 57,-2 0-888,-2 1 384,-2 7 1,1-2-1194,0 4 707,0-5 267,-1 7 357,1-7 0,0 7 0,-1-3 0</inkml:trace>
  <inkml:trace contextRef="#ctx0" brushRef="#br2" timeOffset="40">16406 16173 8373,'0'-19'302,"0"2"208,0 1 1,0-3-29,0 3-22,0 1-164,-4 5 0,-2-1 232,-3 2-350,-4-3 0,-2 8-142,-3-2 1,-1 2 191,0 4 81,-3 4-469,2 1 195,-3 4 0,6 1 73,1-1 0,4 1-94,5 3 1,3-3-79,4 2-424,0-1 361,4 2 1,3-1-176,5 3 186,3 1 0,0-1-496,1 1 388,-1 3 1,4 1 13,-1 2-205,1 2 201,-5-5 0,4 8-27,-2-2 0,-3-1 6,-1 1 0,2 1 154,-2 2 1,-3 2 172,-6-5 0,-2-1-16,-1 1-41,0-5 0,-8 2 530,-1-6 0,-3-4-94,-1-6-154,3-2 0,-7-4 163,5 0 1,0-5 34,2-4-497,1-9 132,0-5 1,3-5 175,3 0-367,2 0 81,1-4 1,0-1 22,0-5 41,4 5 0,2 1-258,3 4 0,1 1 57,3 3 0,0 2-892,3 6 0,1 3 80,-1 4 909,1 3 0,2 2 0,0 4 0</inkml:trace>
  <inkml:trace contextRef="#ctx0" brushRef="#br2" timeOffset="41">16769 16341 8417,'4'-6'1442,"1"1"-1037,4 2 0,5-1 68,1-2 1,4-1 155,3 3-397,2 1-26,4-1 1,-2 3-490,-1-2 205,2 2 3,-7 1-1059,-2 0 885,0 0 1,-8 0-684,3 0-972,-3 0 1904,-5 0 0,-1 4 0,-4 1 0</inkml:trace>
  <inkml:trace contextRef="#ctx0" brushRef="#br2" timeOffset="42">17411 15996 8354,'-5'0'-1079,"0"0"830,2 0 923,2 0-340,-3 4 1,4 1 332,0 5-502,0 3 0,3 2 165,0 3-196,4 5 60,-6 1 1,6 7 139,-4 0-726,1 4 317,0-6 1,-3 6 204,2-4-1022,2 0 650,0-3 0,1-5-1074,1-4 1316,-1-5 0,7-5 0,2 1 0</inkml:trace>
  <inkml:trace contextRef="#ctx0" brushRef="#br2" timeOffset="43">17616 16098 8354,'-4'11'-588,"-2"1"1,-1-1 316,0 1 694,3 2-179,4 1 1,1 4 77,2-1-189,3-3-33,3 2 0,4-7-92,3-1-39,6 0 143,-3-8-377,8 3 191,-7-4 0,2-1 92,-3-2 176,-4-2-151,2-8 1,-8 1 42,1-3 294,-5-1-340,-5-2 1,0 2 262,0 1-234,-4 3-8,-5-5 1,-3 6-93,-3-1 182,-1 1-62,-7 2-393,4 0 217,-4 4 1,7-3 121,1 5-773,-1 0 254,2-1 125,5 3-438,4-3 323,5 4 474,0 4 0,9-3 0,1 3 0</inkml:trace>
  <inkml:trace contextRef="#ctx0" brushRef="#br2" timeOffset="44">17923 16071 8354,'0'6'174,"0"0"88,-4-4 0,3 6-191,-3-3 30,4 5 0,0-1 113,0 0 0,0 5-33,0 1 1,0 0 211,0 0-711,0 1 302,4-2 1,4 3-119,5-5 27,-1 1 238,2-4 1,-1-4-210,3-2-32,1-2 0,-5-2 212,3-2-64,-3-6 0,1-2 36,-4-5 191,-3 5-220,2-7 1,-7 5 45,2-3-3,-2-2-8,-5 8 0,-1-6-440,-5 3 227,-3-3 0,3 5-127,-3-1 0,0 2-329,0 0 0,1 2-49,3 2 0,2-2-63,1 5 292,4 0 409,-2 3 0,4 0 0,0 0 0</inkml:trace>
  <inkml:trace contextRef="#ctx0" brushRef="#br2" timeOffset="45">18212 16089 8354,'-5'4'0,"-2"-2"504,4 5-184,-1-1-118,4 3 0,-3 0 813,0 1-610,0 3 1,0 2-33,0 3-160,0-3 0,4 2-136,2-1 1,2-2-298,4 2 1,5-6 234,1 0-118,3-1 71,1-8 0,-1 3-161,1-4 49,4-4 69,-4-1 0,3-6 73,-7-1 0,2 1-21,-5-5 298,-3 5-141,-5-7 0,-1 8-92,0-3-350,0 3 173,-7 1 1,-4 0 230,-5 3-811,1-2 357,-2 7 358,0-3 0,-5 0 0,1-2 0</inkml:trace>
  <inkml:trace contextRef="#ctx0" brushRef="#br2" timeOffset="46">15102 15912 8524,'-13'-9'0,"1"3"-4,-3 0 0,2 3 181,-2 0 0,-1 4 462,-2 6-363,3 3 0,-6 9 1,4 4 71,-8 5 0,1 4 71,0 6-1509,1 3 1316,4 6 1,2 2 0,8-21 0,2 0-255,-2 18 65,5-19 0,4-1 0,9 16-1844,6 1 1669,7-1 0,11-3-657,5-2 1,-18-19 0,1-1 450,2-2 1,0-2 220,3 2 0,-1-2-774,1-1 1,0 0 896,4 1 0,0 1 0,-1-1 0,1 0 0,2 1 0,1 0 0,1-2 0,1-1 0,2 0 0</inkml:trace>
  <inkml:trace contextRef="#ctx0" brushRef="#br2" timeOffset="47">18584 15726 8262,'0'-5'-367,"0"1"457,0 4 0,8 2 39,1 4 0,7 8-50,-1 11 251,3 2-521,4 9 0,-1 4 267,-8-16 0,-1 1-764,-2 1 1,1 0 727,0 2 1,0 0-1,-1-2 1,-1 1 75,0-1 0,1 0-882,4 19 866,-5 1 298,-4-13-162,-1-1 0,-4-4-42,0 0 142,-4-5-126,-6-4 0,0-1 27,-3-3-577,-1 3 254,-5 0 1,1 0-1384,-1-3 759,0 3 699,1-8 1,2 4 10,1-5 0,-1 1 0,-2 1 0,-1-2 0,0-2 0</inkml:trace>
  <inkml:trace contextRef="#ctx0" brushRef="#br2" timeOffset="48">19199 16350 8515,'-9'0'-25,"2"0"12,1 0-1244,0 0 1257,1 0 0,-3 0 0,2 0 0</inkml:trace>
  <inkml:trace contextRef="#ctx0" brushRef="#br2" timeOffset="49">19115 16015 8486,'-5'0'615,"1"0"-505,12 0 0,2 0 234,9 0 0,1-3 103,1-1-186,3-3-109,4 6 1,3-7 153,0 2-270,4 2 139,-1-5 1,2 7-64,-2-4 0,-3 4-181,-6-1 0,-2 2 174,-5 1 0,0 0-202,-3 0 1,-4 3-578,-5 0 0,-4 1-976,1-1 1650,2 2 0,-12 5 0,1-1 0</inkml:trace>
  <inkml:trace contextRef="#ctx0" brushRef="#br1" timeOffset="50">20177 15205 11598,'-10'0'-455,"1"0"745,0 0 130,-1 0-53,5 4 1,-3-2 144,2 4 0,-4 1 67,-2 6 0,2 1 235,-3 5 123,-1-1-443,3 5 1,-5 2-33,3 6 0,1 6 114,3 7 0,-1 1-736,1 2 1,1 5 450,4-25 0,2 1-1122,-1 2 1,1 0 790,2 1 0,0-1 1,2 1-1,1-2-84,-1 0 1,2-2 0,3 1 0,1-1-81,1 0 1,1-1-1,3-1 1,2-1-692,13 16 1,6-5-192,0-10 0,6 1 1086,4-5 0,-1-2 0,4-3 0,-22-8 0,1 0 0,0 1 0,1 0 0</inkml:trace>
  <inkml:trace contextRef="#ctx0" brushRef="#br1" timeOffset="51">20279 15456 9778,'-5'-4'-1580,"-3"3"1911,2-3 25,1 0 0,0 3 141,2-3-208,2 3-6,-3 1-77,4-4 66,0 3 1,4-3-138,2 4 0,2-3 269,2 0-539,3 0 176,-2 3 0,2 0-294,-4 0 86,5 4 126,-4 1 0,2 5-416,-5 3 569,1-3-24,-7 8-60,3 0 5,-4 6 1,-1 4 113,-2 0 1,-3 4 13,-7 2 0,2-1 85,-5 2 0,2-7-59,-2 0 0,0-1-57,4-5 0,3-4 252,6-6-283,2-6 25,5-2-306,6-4 0,1-1-132,4-2 41,5-2 122,0-4 1,4-4-81,-3 1 0,-1 0 78,2 2-796,-3 1 551,0 0 0,0 0-75,-1 3 0,0-1 124,-3 4 1,-1 0 338,-5 3 0,0 0 0,1 0 1</inkml:trace>
  <inkml:trace contextRef="#ctx0" brushRef="#br1" timeOffset="52">20605 15344 9433,'-5'0'345,"-4"0"-140,8 0 12,-3 0 1,4 5 288,0 5 1,3 3-306,0 6 1,5 4 313,-2 1-703,2 7 282,2 3 0,-2 3-131,-2 0-651,2 0 829,-3-4 1,5-1-1361,-1-4 111,0 0 1099,-3-4 0,6-5 1,-2-6-1</inkml:trace>
  <inkml:trace contextRef="#ctx0" brushRef="#br1" timeOffset="53">20866 15428 10421,'-15'0'-764,"2"0"799,3 4 0,1-3 959,0 2 0,3 1 522,-1 0-1297,5 3 221,-2 2 1,4 3 357,0 3-527,0 1-70,4 2 1,1-2 217,5-1-357,-1 1-156,5 2 0,-1-3-572,2-3-352,3-1 474,-3-6 1,0-1-661,1-4 505,-1 0 587,0-4 1,-2-1 364,-4-5 0,-2 0 110,-1-2 514,-4-3-363,2-4 1,-4 1-168,0-1 0,-4 4-78,-2-1 0,-3 2-1160,0-2 924,0-1 0,-5 2 1,0-4-1</inkml:trace>
  <inkml:trace contextRef="#ctx0" brushRef="#br1" timeOffset="54">21173 15195 12214,'-5'4'2187,"1"-1"-1403,4 3 0,0 0-660,0 3 1,0 5 364,0 1-611,0 3 72,4 0 1,-2 1 406,4 0-697,0-1 24,3 1 1,-1-2-203,1-1-327,-2 2 394,7-8 1,-2 2-783,1-5 317,3 1 212,-6-7 1,8 3-3,-2-4 1,4 0 657,2 0 1,0-8 0,-4-3 0</inkml:trace>
  <inkml:trace contextRef="#ctx0" brushRef="#br2" timeOffset="55">21471 15149 8535,'-9'8'-160,"2"-2"-80,1 7 0,4 1 240,-1 2 1408,2 1-846,1 2 0,4 5 222,2 4-211,-2 0-363,5 8 0,-4-7-437,4 2-573,0 2 645,1-4 0,-1 1-68,0-2 0,1-7 218,-1 4-1441,0-8 1011,1 0 1,-4-6 434,0 1 0,-4-1 0,2-2 0</inkml:trace>
  <inkml:trace contextRef="#ctx0" brushRef="#br1" timeOffset="56">21471 15391 10363,'-9'0'-897,"-1"0"653,1 0 550,4 0 0,0 0 207,1 0-94,3 0 198,-3 0 1,12-3-276,1 0 0,3-4 34,1 4 1,-2-1-336,5 1 1,-4 1 162,3-4 0,-2 4-694,2-1 1,-2 1-149,2-2 1,-2 3 648,2-2 1,-3 2 0,1 1 0</inkml:trace>
  <inkml:trace contextRef="#ctx0" brushRef="#br1" timeOffset="57">21955 15186 11469,'9'0'-101,"-2"0"504,-1 0 1,1 0-113,5 0 0,3-1-76,3-2 1,5 1 240,2-4-1040,2 4 416,-3-3 1,3 4 156,-3-2 0,3 2 0,1-3 0</inkml:trace>
  <inkml:trace contextRef="#ctx0" brushRef="#br2" timeOffset="58">22402 15028 8502,'6'0'-438,"0"0"0,-3 0 312,4 0 1011,-1 0-488,7 0 0,-2 0-361,1 0 1,-1 4 57,2 2 1,-3 6-508,3 4 1,-4 2 36,-3 0 1,-2 5-121,-4 2 0,-1 6 326,-2 3 0,-6-1 130,-7 1 0,-1-4 39,-2 1 1,0-5 89,1-1 1,4-7 939,5 0-514,0-10-177,8 1 1,2-13-139,8-3 0,5-5-93,4-4 0,2-1-144,2-2 0,-3 2-317,3 1 1,1-1 54,-2 1 0,1 3 299,-3 0 0,4-1 0,0-1 0</inkml:trace>
  <inkml:trace contextRef="#ctx0" brushRef="#br2" timeOffset="59">22718 14897 10200,'0'11'1040,"0"1"1,5 3-865,1 3 0,-1 5-137,1 2 0,-1 5 114,2 1 0,0 1-153,-4-1 0,1-2 354,-1 2-1447,-2-2 992,3-5 1,-4-5-695,0-3 0,1-8 337,2 1 0,0-5-1354,3-1 1812,-4-2 0,6-1 0,-3 0 0</inkml:trace>
  <inkml:trace contextRef="#ctx0" brushRef="#br2" timeOffset="60">22914 14990 8376,'-9'0'-69,"-1"0"-34,1 5 1,0-3 842,-1 4 1,4 0-242,0 3 1,4 1-435,-1-1 0,2 4-122,1 3 0,4 2-232,2 0 0,3 0 199,4-3 0,-2-1-90,5-5 0,-1 0 57,4 1 1,-1-5-215,-3-2 1,2-2 362,-5-1 0,0-1-108,-2-2 1,-2-2 537,-2-5 1,-2 0-152,-4-2 0,-1-3 40,-2-3 1,-2 2-46,-4 0 0,-2 1-38,-1-4 0,1 4-336,-5-1 0,5 4-559,-2-4 1,3 5-1347,1-1 1979,-1 5 0,1-1 0,0 3 0</inkml:trace>
  <inkml:trace contextRef="#ctx0" brushRef="#br2" timeOffset="61">23147 15000 8286,'-5'9'432,"-3"1"236,5 3 0,0-3-223,3 3 0,0 1 93,0 2 1,0-2-442,0 2 1,1-4 9,2 4 0,3-6-605,7-1 1,-2-1 282,5-4 1,-1-1 65,4-3 1,-4 0 146,1 0 1,-5-4-163,2-3 0,-3-2 154,-1-3 1,-3 1 353,-3-1 0,-3-2-16,-3 2 1,-3-1-114,-3 0 0,0 3-253,0-3 1,-4 3-184,1 1 1,-1-4-572,4 1 0,0 3 792,-1 2 0,1-3 0,0-4 0</inkml:trace>
  <inkml:trace contextRef="#ctx0" brushRef="#br2" timeOffset="62">23324 14683 7381,'6'8'352,"0"-1"1,0 4 157,4-2 1,3 7-48,3-1 0,1 7-102,2 3 1,0 2 131,3 1 1,-5 3-117,1 0 1,-5 1 124,-1-1 0,-3 2-91,-2 4 1,-3 0-109,-4-3 0,-7 1 220,-3-4 0,-5 3-68,-1-3 0,2-1-166,-2-5 0,1-2-255,-4-5 1,2 0-299,1-3 0,-1-1-321,5-5 0,3-4-2106,3-2 436,-1-2 2255,2-5 0,1-1 0,4-4 0</inkml:trace>
  <inkml:trace contextRef="#ctx0" brushRef="#br2" timeOffset="63">23659 15298 8364,'-9'14'-5,"0"3"-141,3-5 146,2-4 0,4 1 0,0-4 0</inkml:trace>
  <inkml:trace contextRef="#ctx0" brushRef="#br2" timeOffset="64">14823 17458 8351,'6'-5'-264,"0"2"0,2-2 912,4 2-242,-2 0 0,8-1-360,0 3 104,2-3 0,6 4-95,-4 0 1,1 0-199,-2 0 0,-1 0 82,2 0 1,-4 3-153,-2 0 0,-1 1-487,-5-1 1,1 3 699,-5 3 0,-2 0 0,0 0 0</inkml:trace>
  <inkml:trace contextRef="#ctx0" brushRef="#br1" timeOffset="65">14907 17719 8714,'1'-7'-50,"2"1"1847,2 4-1142,8-6 1,2 7 838,4-2-726,3-3-415,2 5 1,4-6-813,0 4 1,-3 1-337,0 5 0,-5 2-1908,2 5 2699,-2 3 0,-6 2 1,0 3-1</inkml:trace>
  <inkml:trace contextRef="#ctx0" brushRef="#br2" timeOffset="66">16089 17281 8243,'0'-9'0,"-3"2"0,0 1-38,0 0 241,-1-3 1,3-1 451,-2 1-157,2 0-310,-4-1 0,3 1 42,-4 0 1,1 0-95,-1-1 0,-3 1-173,3 0 0,-3 0 96,-3 3 0,0-1-246,-3 4 1,-1 0 89,-3 3 1,1 0-239,-1 0 0,-2 5-36,-1 4 148,0 0 58,3 9 0,5-3 78,2 3 0,1 4 72,2 0 1,4 0 13,2 0 1,6-1-105,3 4 466,6-1-225,7 0 0,5 3-50,4-2-1635,0 2 1572,0 1 1,2 0-16,-3 0-772,3 0 798,-6-5-110,0 4 105,-1-7 1,-7 5 69,-3-7 0,-2 2-2,-8-8 0,0 1 110,-3-4 1,-4-1 991,-2-1 1,-5-3-824,-2-4 1016,-3 4-1122,1-3 0,-7 3-66,1-4 1,-1-1 51,3-2 0,4-3-51,-1-7-171,1-1 186,0-5-841,2-4 571,8 0 0,1-8 197,4 0-214,0-9 39,8 10 1,2-10 127,9 6-223,4 2 75,0-4 1,8 3-360,0-1 186,5-2 99,-3 11 0,4-3 122,0 7 0,1 1 0,1-2 0,4 3 0,5 0 0</inkml:trace>
  <inkml:trace contextRef="#ctx0" brushRef="#br2" timeOffset="67">16629 17402 8151,'-9'0'0,"0"0"-348,-1 0-52,5 0 1075,1 0 876,4 0-1250,8 0 1,2 0 452,5 0-365,3-4-124,-4 3 1,6-4 291,1 2-316,-1 1-112,3-6 0,-3 6-28,1-4 0,0 3-62,4-3 1,-4 4-311,0-2 1,-1 3 211,-1 1-1480,-5 0 560,4 0-1022,-8 0 2001,3 0 0,-3 5 0,-1 0 0</inkml:trace>
  <inkml:trace contextRef="#ctx0" brushRef="#br2" timeOffset="68">17374 17048 8228,'-4'-5'903,"3"1"0,-6 8-759,4 2 56,-1 7 1,0 1 26,3 9-45,-7 1 1,4 7 130,-2 0-249,-3 4 86,8-2 1,-3 1 200,4 0-1078,0-4 723,0-2 1,5-6-116,5-7 98,3-5 0,9-6 182,0-4-778,3 0-95,-1-4 547,4-6-615,-4 0 480,3-7 0,-4 5-158,1-3-375,-1 3 479,-4 3 1,-2 2-205,-1 4 558,2-5 0,-4 7 0,5-3 0</inkml:trace>
  <inkml:trace contextRef="#ctx0" brushRef="#br2" timeOffset="69">17607 17095 8271,'-3'14'0,"0"-1"824,-5 1-404,3 5 0,0 6-103,2 6 0,2 2-90,1 4 1,0 8-1593,0 5 1619,0-23 0,0 0-65,0 1 0,0 0 0,0 24-1140,0-3 849,4-10-464,1 2 1,6-13 565,1 0 0,-1-5 0,5-4 0,0 0 0,2-1 0</inkml:trace>
  <inkml:trace contextRef="#ctx0" brushRef="#br2" timeOffset="70">18277 17206 8114,'6'-3'595,"1"0"0,-1 0-484,3 3 1,0-3 26,1 0 1,3 0-690,3 3 262,-3 0 195,5-4-311,0 3 260,2-3 1,4-1 66,-2-1-805,-3-2 883,8-1 0,-3-5 0,4 0 0</inkml:trace>
  <inkml:trace contextRef="#ctx0" brushRef="#br2" timeOffset="71">18361 17402 9080,'9'-5'807,"1"-3"0,0 5-767,2-3 44,3 4 38,3-6 1,2 6-815,2-4 364,-2 4 98,2-3 1,-6 2-505,-1 0 734,1 0 0,7-1 0,0-1 0</inkml:trace>
  <inkml:trace contextRef="#ctx0" brushRef="#br2" timeOffset="72">19069 16936 7990,'0'-9'-301,"0"0"1,0 3 1105,0-1-247,0 1-236,0 1 0,0-3 346,0 2-330,0 1-234,0-3 56,4 7 178,-3-3-433,7 4 131,-7 0 0,3 4 227,-4 2-374,0 3 96,4 4 0,-3 5 38,3 3-167,-3 5 216,-1-2 1,-1 7-375,-3 0 140,3 0 31,-3-3 0,4-3-18,0 0 0,1-5 160,2 2-242,3-6 94,3-3 1,0-7 53,0 0 165,5-3-119,0-3 1,5-7-317,0-5 294,-1-3 13,5-3 0,-3-4-801,1 0 367,-1 1-92,-1 6-328,-5-2 399,0 6 501,-5-6 0,0 6 0,1-2 0</inkml:trace>
  <inkml:trace contextRef="#ctx0" brushRef="#br2" timeOffset="73">19255 16881 7990,'-4'-6'0,"2"2"0,-5 4 588,5-4-284,-6 3 1,7-2-7,-2 6 1,2 3-60,1 7 1,0 2 319,0 7-334,0 2-809,0 8 668,0 5 85,0 5 1,0 5 168,0 0-903,4-1 501,-3 1 1,6-5-149,-4-2 1,5-5-1223,-2-4 1434,-2-7 0,4-1 0,-3-4 0</inkml:trace>
  <inkml:trace contextRef="#ctx0" brushRef="#br2" timeOffset="74">19609 17625 8308,'-10'6'71,"1"-3"0,0 1 193,-1-1 0,-2 4 67,0-1 1,-6 0-75,-1 0 1,-1 0 488,-8 3-244,2-4-851,-10 4 472,3-8 70,-9 3 0,1-5 12,-3-2 1,-2-7-136,-1-5 0,1-4 123,21 9 0,0-1-745,1-3 1,0 0 412,1-2 0,0-1 0,0-5 0,1-2-649,-1 0 1,0-2 413,4-2 1,2-2-87,-6 1 0,1-3 0,7-2 1,1-2 165,-2-1 1,1 0-753,2 0 1,1-1 845,2-5 0,2-1-213,2 8 1,2 0 460,5-3 0,3 0 0,1 7 0,4 1-24,2 1 1,3 1-1,1 1 1,2 0 62,1 3 1,1 1 0,1 3 0,2 1 48,0-1 0,2 2 1,1 3-1,1 1 121,0 0 1,1 2 0,0 1 0,1 1 25,2 3 0,-1 1-142,0-1 0,-1 2 1,3 4-1,-1 1-131,0 2 0,-1 1 1,1 3-1,0 2 0,2 4 1,-1 2-97,1 2 1,-2 1 0,0 2 0,-2 1 30,2 0 0,-1 2 0,-1 2 0,-2 1-46,1 1 1,-1 2 0,-3 1 0,-1-1-83,2 1 0,-1 0 0,-5-2 1,-1 0 28,-1-1 0,-1-1 1,9 23-132,-8-4 1,-7 4 269,-6 0 45,-2-1 1,-6 2-24,-5-5 0,-6 0 1,-7 1 414,-1-1 1,3-4-216,-4-2 0,0-5-57,-3-7 1,-3-2 692,0-5 1,0-3-958,3-3 1,4-6 619,3-3 0,-2-1-506,1-2 0,0 0 0,4 0 0,-1 0 0</inkml:trace>
  <inkml:trace contextRef="#ctx0" brushRef="#br2" timeOffset="75">21238 16853 8074,'-1'-10'0,"-1"0"-1040,-1-2 697,0 1 0,3-2 139,0 3 1,0 1 203,0 0 0,3-4 0,0 1 0,0 0-1,-3 2 0,1 1-45,2 0 126,-2-1 0,3 1 425,-4 0-121,0 4 381,0-4-145,0 8-179,0-3-218,0 17 1,0-4-63,0 13 0,-3-4-1,0 7 0,0-3-50,3 3 1,0-1-142,0 4 1,0-3-35,0 0 1,4-4 31,2 0 0,4-2-89,2-3 1,0-3 64,3-4 1,4-4 52,2-1 0,2-4-46,-1-4 0,-1-1-159,3-4 1,-3-3 39,1-1 1,-6 0-235,0 0 1,-6 6-779,0-2 1181,-1 2 0,-4-3 0,4 1 0</inkml:trace>
  <inkml:trace contextRef="#ctx0" brushRef="#br2" timeOffset="76">21424 16741 8054,'-6'1'-39,"0"2"0,4-1 211,-1 4 0,2 2 335,1 4 1,0 0-75,0 7 1,1 0-162,2 9 0,1-2-159,2 9 1,1-1-140,-4 3 0,4-4-270,-4-2 0,3 0 294,-3-3 1,3 1 217,-3-7-216,5 0 0,-7-8 0,3-1 0</inkml:trace>
  <inkml:trace contextRef="#ctx0" brushRef="#br2" timeOffset="77">21843 16797 8053,'-9'9'0,"0"5"244,-1 1 0,2 3 406,2 0 0,-1 5-155,3 2 0,-3 9-27,1 3 0,-2 8-277,-2 1 0,0 5-354,4-23 1,0 0-1,-1 1 1,0 1 63,0-1 1,-1 1-1,1-3 1,0 0 137,-2 19 1,0-3-1887,-1-6 1847,5-4 0,-3-5 0,3-5 0</inkml:trace>
  <inkml:trace contextRef="#ctx0" brushRef="#br2" timeOffset="78">21890 17169 8034,'9'-9'978,"0"0"1,1 2-634,-1 1 1,0 4-282,1-1 0,0 2 141,2 1 0,-1 0-79,1 0 0,-2 4-241,-4 2 1,-2 7 137,-4 2 1,0 4-187,0 3 1,0 0 144,0 3 1,-4 1 72,-2-4 1,-2 3 101,2-4 1,-1 1 180,4-3 1,0-5-82,3-1-90,0-3-61,0-1 1,4-1 86,2-1 0,6-3-2,4-4 0,1-1-231,2-2 0,3-2-243,0-5 0,2 1-455,-2 0 1,4-2 44,-1-1 1,2 1 692,1-1 0,-5-2 0,0-1 0</inkml:trace>
  <inkml:trace contextRef="#ctx0" brushRef="#br2" timeOffset="79">22625 17160 8085,'0'5'895,"0"-1"1,5-4-899,1 0 1,2 0-67,1 0 1,4-3-177,-1 0 1,4-3 20,-4 3 0,5-4-179,-2 4 0,0-3-780,0 3 1183,-3-4 0,5 2 0,-2-5 0</inkml:trace>
  <inkml:trace contextRef="#ctx0" brushRef="#br2" timeOffset="80">22681 17318 8858,'10'-5'227,"-1"-3"-9,0 2 0,5-3-119,1 0 0,3 1 203,0 1-1500,1-1 643,0 3 555,-1-4 0,1-1 0,-1 1 0</inkml:trace>
  <inkml:trace contextRef="#ctx0" brushRef="#br2" timeOffset="81">23165 16992 7923,'10'-9'100,"2"-1"41,1-3 1,2 3 86,-3-3 0,5 6 409,-1 1 1,-3 4-442,-1-1 0,-1 2-367,-2 1 0,0 4 135,1 2 1,-5 2 132,-2 2 1,-2 3-94,-1 3 0,0 1 43,0 2 1,0-1-88,0-3 0,-4 6-35,-2-3 1,-3 4-193,0 0 0,0-3 129,-1 3 0,0 2 81,-2 1 0,1 2 1060,-1 1-473,-3 0-320,9-5 0,-6 3 889,6-4 0,1 3-290,2-4 0,2-2-49,1-3 1,1-6-17,2-1 88,7 1-476,4-9 0,5 3 26,0-4 0,0-4 8,3-3 0,1-1-335,1-1 1,0 0-448,-2-1 1,-2 1-629,1 0 0,-2 0-241,-3 3 1,0-1 1260,-4 4 0,5-4 0,-2 1 0</inkml:trace>
  <inkml:trace contextRef="#ctx0" brushRef="#br2" timeOffset="82">13957 3287 7755,'9'0'106,"1"0"1,-4 0-90,0 0 0,3-1 15,4-2 1,3 2-83,0-3 0,-2 3 387,2 1 1,-1 0-52,4 0 1,-1 1-178,-3 3 1,-2 1-166,-3 4 1,-4 1 117,0 3 1,-5 2-109,-1 7 1,-5-1 69,-7 4 1,-3 2-53,-3 5 0,-1 0 44,0-1 1,2-5-59,1 1 0,0-5 107,3 0 1,5-7 72,5-2 26,2-7 1,6-2-81,4-4 0,3-4 80,6-2 0,3-6-92,7 0 0,0-5-59,0 2 1,3-3 74,0 0 0,0 3 11,-3 3 0,-3-1-693,0 4 1,-8-1-218,2 7 1,-7-4 810,1 4 0,1 0 0,1 3 0</inkml:trace>
  <inkml:trace contextRef="#ctx0" brushRef="#br2" timeOffset="83">14516 3128 7759,'0'-9'744,"1"1"-376,2 2 0,-1 2 797,4 4-448,-4 0 0,5 8-291,-4 4 0,1 5-141,-4 1 0,3 6-58,0 4 1,0 0-320,-3 3 1,0 1 117,0-1 0,0 1-879,0-1 0,3-2 65,0 2 1,4-6-361,0-3 1,-2-7 1147,1-2 0,4 1 0,5 1 0</inkml:trace>
  <inkml:trace contextRef="#ctx0" brushRef="#br2" timeOffset="84">14832 3184 7723,'-9'5'-203,"3"4"-123,-1-3 0,4 2 1359,-3 2-633,4 3 0,-3 1-34,2 5 1,2 0-174,-2-1 1,3 1-216,3 0 0,2-1 105,4 1 1,4-3-291,-1-3 0,5-2 114,-2-8 0,3 0-56,0-3 1,0-1 36,-3-2 1,0-3 59,-3-6 1,-1-3 106,1-3 0,-6-1-100,-3 0 1,-2 1 177,-1-1 0,-2 0-85,-4 1 1,0 0-190,-6 3 0,-3 0-102,0 3 1,-3 1-265,-1-1 1,2 3 138,1 3 0,3-2 368,3 5 0,5-4 0,1 2 0</inkml:trace>
  <inkml:trace contextRef="#ctx0" brushRef="#br2" timeOffset="85">15195 3035 7743,'-5'1'0,"2"2"0,-1 6 0,1 3 0,-1 5 0,1-2 0,2 6 0,-3 1 0,3 4 0,1-2 1014,5-1-645,0 0 1,5-6 141,2-1-910,3 2 238,4-12 1,2 5-405,1-8 365,0 4 0,-1-5-450,1 1 1,0-3 213,-3-3 0,-4-3 436,1-3 0,-1-4 0,4-2 0</inkml:trace>
  <inkml:trace contextRef="#ctx0" brushRef="#br2" timeOffset="86">15335 3063 7743,'-8'10'0,"3"0"0,-5 2 0,2 3 1855,5 3-1162,0 5 0,2 0 533,-2 2 0,2 5-611,-3-2 1,3 2-777,1-2 0,0 0 145,0 0 1,0-4-1489,0 1 0,1-7 497,3 0 1007,1-1 0,0-3 0,-1 0 0</inkml:trace>
  <inkml:trace contextRef="#ctx0" brushRef="#br2" timeOffset="87">15773 3222 7929,'6'-1'642,"0"-3"1,1 3-241,6-2 1,1 2 566,5 1-634,4 0 0,1 0 35,7 0 1,1-3-134,3 0 0,1 0-557,-2 3 1,-3-3 283,-3 0 1,-1 0-939,-5 3 0,-5 0 186,-4 0-650,-7-5 1438,-2 4 0,-8-3 0,-1 4 0</inkml:trace>
  <inkml:trace contextRef="#ctx0" brushRef="#br2" timeOffset="88">15968 3017 7795,'0'9'2200,"0"4"-2064,0 2 0,0 5-69,0 1 1,3 4-45,0 6 2007,5 6-1630,-7 6 0,7 3 195,-2 1-428,-2 0 1,4-4-766,-1 0 1,1-7-2445,1-2 3042,1-8 0,-1-4 0,0-3 0</inkml:trace>
  <inkml:trace contextRef="#ctx0" brushRef="#br2" timeOffset="89">16620 2505 7733,'-5'4'-321,"0"-2"393,1 4 1,3-3 27,-2 3 0,-1 4 165,1 2-123,0 5 0,3-2-196,0 7 0,0 1 67,0 1 1,2 2-165,4-4 0,1 0 67,9-4 0,-1 0-16,4-3 1,1-2 92,1-7 0,0-2-177,4-4 0,2 0-43,1 0 1,1-4-214,-7-2 440,-1-2 0,2-2 0,1 1 0</inkml:trace>
  <inkml:trace contextRef="#ctx0" brushRef="#br2" timeOffset="90">16834 2495 7840,'-6'15'153,"0"-3"0,-1 0-102,-2 0 0,3 2 553,0 5 1,4 1-145,-2 1 0,3 3-59,1 4 0,0 0-915,0 0 1,0-1 312,0-2 0,1-1-873,3-3 1074,1-1 0,4 7 0,0-3 0</inkml:trace>
  <inkml:trace contextRef="#ctx0" brushRef="#br2" timeOffset="91">16629 3119 7811,'-5'-4'488,"1"3"1,5-6-245,2 4 1,4-4 664,9 4 0,3-4-344,9 1 1,4-1-143,3 0 1,4-1-394,1 2 0,4 1-180,-4-1 0,0 3-826,-2 0 0,-5 2 231,-2 1 745,-6 4 0,-7 2 0,-4 3 0</inkml:trace>
  <inkml:trace contextRef="#ctx0" brushRef="#br2" timeOffset="92">16853 3380 7866,'0'-9'2008,"0"-1"-1545,4 1 0,4 1-28,4 1 0,1 0-40,-4 4 1,1 0-325,-1 3 1,0 5-237,0 4 0,0 2-91,-3 4 1,1 2 175,-4 5 1,0 1-146,-3 5 0,0 0 88,0 0 0,-1 0 252,-2 0 0,-2 0-11,-4 0 0,0-4 247,3-3 1,-1-4-164,4-1 1,0-5 34,3 1 1,1-5 178,2-4 1,2-3-68,4-3 0,5-3-297,1-3 1,6-3 60,1-1 1,1-3-833,-2 0 0,-1 3-221,2 0 0,-3 3 954,0 1 0,0-5 0,-1 0 0</inkml:trace>
  <inkml:trace contextRef="#ctx0" brushRef="#br2" timeOffset="93">17672 2905 8881,'0'5'1059,"4"-1"-786,2-4 1,8-3 235,4 0 1,2-1-310,5 1 1,-1 1-197,1-4 1,1 2-592,-1-2 1,2 4 401,1-1 0,-4-1-1642,-2 1 1827,-7 0 0,3 3 0,-4 0 0</inkml:trace>
  <inkml:trace contextRef="#ctx0" brushRef="#br2" timeOffset="94">17821 3110 9043,'9'-4'1131,"2"1"-538,1-7 1,7 3-139,5-5 1,4 0-112,3 0 1,-2 3-422,2-1 1,-2 2 140,-1 5 0,-4 0-1501,-2 3 1437,-2 0 0,-2 4 0,1 1 0</inkml:trace>
  <inkml:trace contextRef="#ctx0" brushRef="#br2" timeOffset="95">18622 2737 7974,'-10'0'-611,"1"-4"1101,4 3-14,1-7 595,4 7-691,0-3 0,4 4 89,2 0 0,7 0-149,2 0 0,3 0 100,0 0-252,5 0 0,-3 0 168,1 0-363,-1 0 80,3 0 0,-7 5 206,3 4-625,-7 1 348,-2 7 1,-6-1-651,-4 5 319,0-1-271,-4 11 236,-6-6 253,-4 11 1,-5-6-125,1 4-21,-1-4 210,0-2 1,5-6 34,2-7 0,1-1-6,2-5-95,4 1 280,5-5-85,9-1 1,3-7 501,7 0-568,-2-5 0,6 3-64,-1-4 1,3 0-145,6-1 1,-5-1-863,2 2 715,-2-3 0,1 8-199,-3-2 557,3-2 0,-7 2 0,3-3 0</inkml:trace>
  <inkml:trace contextRef="#ctx0" brushRef="#br2" timeOffset="96">19134 2626 7926,'5'-4'996,"0"2"-613,-2-1-135,-2 2-84,8 1 1,-8 8 82,2 1 1,-2 7 26,-1 3 1,0 4-226,0 5 11,0 0 0,0 3-424,0 0 1,3 4 292,0-1 0,0-3-1175,-3-3 843,4 0 0,-2-8-46,4 1-617,1-1 533,-2-5 533,3-2 0,-7-8 0,3-1 0</inkml:trace>
  <inkml:trace contextRef="#ctx0" brushRef="#br2" timeOffset="97">19404 2737 7926,'-14'5'0,"4"-3"0,-2 4 539,5 0-298,-1 3 1,4 2 67,-2 1 1,-1 2 186,3 1 1,1 3-339,3-3 1,4 2-270,3-2 1,5 2 270,4-5-269,1 1 111,2-4 0,-1-4-261,1-2 200,0-2 1,-1-2-141,1-2 250,0-2 0,-5-5-72,-2-3-129,-1 3 134,-6-8 1,-1 4-28,-4-5 1,0 4-84,0-1 1,-4 2 21,-2-2 1,-7-2-183,-2 3 0,0 2-1137,0 0 711,-1 3 712,2 0 0,-4 1 0,4 0 0</inkml:trace>
  <inkml:trace contextRef="#ctx0" brushRef="#br2" timeOffset="98">19730 2616 7927,'0'-5'2021,"0"1"-1925,0 4 140,0 12-44,0 0 0,0 11-31,0-5 1,0 2-117,0 2 1,4-3 338,2 3-1142,2 2 586,6-5 0,-3 4-556,5-4 420,-1-5-22,4 0-621,-1-5 611,5-4 1,-3-1-91,2-4-250,-3 0 298,-4 0 382,2-4 0,-6-5 0,2-6 0</inkml:trace>
  <inkml:trace contextRef="#ctx0" brushRef="#br2" timeOffset="99">19907 2598 7927,'-4'9'0,"1"0"0,-4 5 1471,1 1-571,2 3-540,-4 5 1,6 1 1252,-1 8-1072,-2 1 1,4 3-150,-2-2 1,3 1-174,3-4 0,2 0-1055,5-3 0,-1-1 608,0-2 0,1 1 228,-1-5 0,0 1 0,1-3 0</inkml:trace>
  <inkml:trace contextRef="#ctx0" brushRef="#br2" timeOffset="100">20335 2765 6008,'0'0'0</inkml:trace>
  <inkml:trace contextRef="#ctx0" brushRef="#br2" timeOffset="101">20326 2775 6185,'5'0'59,"-1"0"-185,-4 0 0,-8 4 1,-3 1-1</inkml:trace>
  <inkml:trace contextRef="#ctx0" brushRef="#br2" timeOffset="102">20260 2793 7927,'-5'-1'-367,"2"-2"259,2 2-65,1-7 1,1 6 1071,2-4-543,2 3 1,6-5 46,1 2 0,3 1-116,3-1 0,2 2-317,2-2 30,-3 4 0,7-5 154,-4 4-366,0 0 189,-4 3 1,-2-3 217,-1 0-1247,-3-1 374,1 4-785,-8 0 1463,-1 0 0,-4 0 0,0 0 0</inkml:trace>
  <inkml:trace contextRef="#ctx0" brushRef="#br2" timeOffset="103">20409 2551 7927,'-4'-5'1354,"3"1"-1190,-3 8 1,4 2 164,0 7 474,0 1-443,0 9 1,0 2 214,0 6-585,0 2 59,0 0 1,0 3-880,0-2 63,4 2 696,-3-2-1843,3-2 1341,1-4 0,-1-5-228,2-1 801,2-2 0,-3-2 0,5 1 0</inkml:trace>
  <inkml:trace contextRef="#ctx0" brushRef="#br2" timeOffset="104">20987 2514 10536,'9'0'194,"0"4"130,1 2-10,-1 3-126,0 4 1,-1 1-428,-1 5 174,-3 4 121,-4 1 0,-1 5-129,-2 2 88,-2 2-745,-5 0 782,1-1 21,0-8 0,-1 1-168,1-7 103,4 3 31,1-11 1,5 4 18,2-5-160,6-4 58,6-1 1,4-4 117,3 0-1143,2-8 748,4 2 321,0-8 0,-1 4 0,-1-2 0,2-4 0,2-2 0</inkml:trace>
  <inkml:trace contextRef="#ctx0" brushRef="#br2" timeOffset="105">21480 2560 11618,'9'0'347,"4"0"-122,-1 0 0,5 0-580,-2 0 278,3 0 0,1 0 74,-1 0-1940,5 0 1943,-3 5 0,2-4 0,-3 3 0</inkml:trace>
  <inkml:trace contextRef="#ctx0" brushRef="#br2" timeOffset="106">21489 2709 7904,'0'6'821,"0"-2"0,9-4-347,3 0-257,5 0-28,5 0 1,5 0-190,4 0 0,9-4 0,-2-2 0</inkml:trace>
  <inkml:trace contextRef="#ctx0" brushRef="#br2" timeOffset="107">22290 2412 8203,'-9'0'-214,"3"0"-321,-1 0 428,1 0 755,-3-5-350,0 4 1,2-3 1089,1 4-701,4 0 14,-2-4 27,4 3-481,0-3 62,4 4-87,1 0-37,9 0 1,0 3 184,5 0-296,4 4 55,-4-1 1,4 3 240,-4 0-610,-1 0 257,1 1 1,-5-1-523,-1 0 313,-3 5 113,-5-4 0,-5 9-403,-6-1 0,-10 5 61,-6 5-220,-8 0 156,-3 0 0,-1 0 184,-1 0 1,9-4 93,-2-3 0,11-5-130,5-4 386,5-6-102,7-1 1,9-5 428,3 0-199,5 0-145,5 0 0,2-1 219,4-3-336,0-1 16,0 0 0,0-3-177,0 2 0,0 0 179,0 0 1,-1 4 66,-3-1 0,-1-2 0,-4 0 0</inkml:trace>
  <inkml:trace contextRef="#ctx0" brushRef="#br2" timeOffset="108">22728 2337 8265,'0'-9'49,"0"-1"82,0 5 1049,0 1-673,-4 17 0,3-1-140,-2 13-216,-3 0 0,4 6 151,-4 0-635,4 4 0,-5-2 125,4 4 0,0-1-77,3-1 1,0 0 273,0-4-1715,4 0 952,1-12 774,4 3 0,5-7 0,0 3 0</inkml:trace>
  <inkml:trace contextRef="#ctx0" brushRef="#br2" timeOffset="109">22905 2486 8265,'-9'-6'-188,"3"0"-1,-2 4 189,3-3 757,0 5-402,-4 0 0,8 5 116,-2 1-168,-2 2-149,4 5 0,-2 2 154,6 4-699,-2-1 313,11 1 0,-5-2-160,5-1 0,-1 0 155,2-3 0,-2-1 24,5-2 120,-5-1-1,7-4 242,-8-1-158,3-4 0,-6-1-79,-1-2 1,-1-3 21,1-7 1,-2 2-10,-4-4-339,0 3 189,-4-5 1,-1 3-656,-4-1 1,-1-2 381,1 5 0,1-4-521,2 4 866,2-5 0,-1 3 0,0-5 0</inkml:trace>
  <inkml:trace contextRef="#ctx0" brushRef="#br2" timeOffset="110">23417 2281 8160,'0'-9'-202,"0"0"0,0 2 202,0 1 1026,-4 4-600,3-2 1,-8 5 230,3 2-186,-6 6-206,-3 6 1,-6 9-158,-1 4 135,-4 4-236,6 5 1,-4 2 173,3 5-1532,5-5 1320,-1 11 1,11-9-218,3 2 1,3-4-348,3-5 132,7-8 341,4-4 1,5-8-30,0-5 1,-2-4 200,-1-1 0,0-4 302,-3-4 1173,-1-1-1448,-3-4 1,-2-1 1132,-1-3-909,-4 3-217,2-4 0,-5 2-192,-2 0 1,-2-4 196,-5 4-1359,1-1 870,-4 4 0,2 0 400,-1-1 0,-3 1 0,1 0 0</inkml:trace>
  <inkml:trace contextRef="#ctx0" brushRef="#br2" timeOffset="111">22299 2961 9967,'18'0'983,"4"0"-358,12 0 0,10 3-28,-15-1 0,1-1-1917,4 1 0,2-1 1477,5-1 1,2 0-1,-1 0 1,0 0 160,2 0 1,-1 0-105,0 0 0,-1 0-179,-2 0 1,0 0 0,-4 0-1,-1 0-80,-2 0 0,-1 0 0,19 0 336,-4 0 1,-11 3-513,-5 0 1,-2 6 305,-1 0-85,-9 0 0,6 9 0,-6-3 0,1 3 0</inkml:trace>
  <inkml:trace contextRef="#ctx0" brushRef="#br2" timeOffset="112">23566 3222 8130,'0'-10'296,"0"1"0,0 0 1,0-1-1</inkml:trace>
  <inkml:trace contextRef="#ctx0" brushRef="#br2" timeOffset="113">9143 2821 8003,'-1'-9'0,"-2"0"-112,2-1 0,-4 4-135,2 0 0,2 0 241,-2-4 652,2 5-64,-4-3-4,4 3 178,-7-5-108,7 1-89,-3 4 219,0 1-500,3 4 0,-6 4-82,3 2 1,0 7 44,1 2 0,2 7-245,-2 3 0,-1 6 84,1 3 0,-3 3-24,3 3 0,-2 1-277,2 5 0,2 2 150,0-22 0,-1 1 0,1 23-135,1-3 0,0-2-40,0-1 1,1-7-398,2-6 0,1-7 306,3-5 1,1-5-562,-2-5 1,2-4 365,2-1 1,-4-8 531,0-2 0,-4-6 0,2-3 0</inkml:trace>
  <inkml:trace contextRef="#ctx0" brushRef="#br2" timeOffset="114">9125 2821 8032,'0'-14'1056,"-3"0"-141,-1 5-1073,1 0 193,3 3 1,4 2 255,3 4 1,1 5-10,1 5 1,1 0 105,-1 6 1,4 3-259,3 6 0,0 5 99,0 1 1,2 5-247,-3 2 1,3-1-86,0 3 1,1 2 78,-1-2 1,0-1 147,-2-5 1,0-6-170,-3-6 0,2-4 98,-3-6 448,-3-4-17,-1-8 0,-7-5-167,2-4 1,1-5-207,-1-4 1,1-2 107,-4-2 0,0-2-28,0-7 0,0 2-21,0-2 1,0-3-784,0 0 0,0-2-119,0-1 1,1 1-428,2 2 0,2 1-187,4 5 1,1 5 222,3 1 1122,-3 11 0,8-2 0,-4 8 0</inkml:trace>
  <inkml:trace contextRef="#ctx0" brushRef="#br2" timeOffset="115">9702 2709 8129,'3'8'1305,"0"1"0,1-1-598,-1 8 0,-1 4-227,5 8 0,-4 6-16,3 6 1,-1 6-728,-2-19 0,0-1 1,1 2-1,1-1 290,-2 1 1,0 0-1,-1-1 1,1 1-113,0-2 1,0 0 0,3 24 185,4-6 0,-2-11-1053,-2-8 0,2-7-68,-1-5-1744,-3-1 2764,4-11 0,-3-5 0,5-6 0</inkml:trace>
  <inkml:trace contextRef="#ctx0" brushRef="#br2" timeOffset="116">9572 2737 8050,'-10'0'1511,"5"-4"-1259,2-2 0,6 1-118,3-1 0,7 0 552,2 0 0,4-2-230,3 2 0,-2-4-107,5-2 1,0 2-90,3-3 1,0 4-582,0 3 1,-5-1-221,-1 3 1,-3 1-1367,-4 3 1907,3 0 0,-4 0 0,5 0 0</inkml:trace>
  <inkml:trace contextRef="#ctx0" brushRef="#br2" timeOffset="117">10233 2691 7952,'-1'-5'376,"-3"2"51,3-3-116,-3 5 28,4-3 0,0 9 217,0 5 1,1 4-36,2 8 1,0 3-168,3 6 1,-3 6 79,3 6 1,-4 8-514,0-23 0,-1 0 1,1 0-1,0 1 100,0 2 0,-1 0 1,2-2-1,-1 0-40,-1 0 1,1 1 0,0-2 0,0 1-193,1-1 0,0 0 0,5 18-533,-1-5 0,-2-8 399,1-9 0,-4-2-771,1-6 374,-2-7 238,-1-5 1,0-6 549,0-4 0,0-1-705,0-9 0,0 0 6,0-6 653,0-2 0,-4 0 0,-1 2 0</inkml:trace>
  <inkml:trace contextRef="#ctx0" brushRef="#br2" timeOffset="118">10205 2663 7952,'0'-19'0,"4"2"938,2 1 0,7 0-408,6 3 0,1 2 135,5 5 1,-2 1-250,2 5 1,2 2 1,-2 1 1,1 3-256,-1 6 0,0 3-255,-3 3 0,-4 2-162,-6 2 1,-1-2 241,-2 5 1,-4-1-79,-2 1 1,-6 1 117,-3-5 1,-7 2 199,-2-1 1,-7-2-131,-3 1 0,-2-1-22,0-1 0,2-5-100,0-1 0,4-4-191,-1-3 0,6-2-1030,0-4 1,8-1 194,-1-2 1050,6-2 0,3-9 0,5 0 0</inkml:trace>
  <inkml:trace contextRef="#ctx0" brushRef="#br2" timeOffset="119">10801 3212 7936,'-10'5'3276,"5"0"-1326,1-5-5170,4 0 3220,8 0 0,-2-5 0,8 0 0</inkml:trace>
  <inkml:trace contextRef="#ctx0" brushRef="#br2" timeOffset="120">7532 3892 8087,'-6'-3'165,"0"0"178,0 0-212,1 3 590,1 4-367,4 5 1,0 6 95,0 3-420,0 5 32,0 1 1,3 8 221,0 2-1125,4 6 872,-2 7 1,1 0 227,1 3-577,-5-2 65,6-6 1,-6-1-202,4-3 0,-3-9 90,4-4-543,-1-9 562,3-7 1,-3-6-89,0-6-330,1-2 505,-2-12 1,3-3 257,-2-8 0,-2-4 0,5-1 0,-4-4 0</inkml:trace>
  <inkml:trace contextRef="#ctx0" brushRef="#br2" timeOffset="121">7626 3929 8039,'0'-33'-557,"0"6"557,0 9 1115,0 3-216,0 10-164,4 1-117,-3 8-300,3 5 0,-1 10 652,0 6-585,4 2 0,-4 5 68,7 2 0,-6 2-175,5 1 0,2 0-274,1 1 0,1-5 96,0-2 1,0-6-15,3-4 0,0-6 111,-3-6 0,2-4-160,-2-5 1,-1-5-228,-3-4 0,1-6-189,-1-6 0,-3-3-705,0-4 1,-2 0 530,2 0 0,-4-2-548,1 2 0,-2-2 475,-1 5 0,0 3-347,0 0 973,0 2 0,0 2 0,0-1 0</inkml:trace>
  <inkml:trace contextRef="#ctx0" brushRef="#br2" timeOffset="122">7979 4171 8039,'6'10'0,"2"-4"129,-2 0 1,5-3 310,2 3 0,2-4-212,-2 1 1,3-1-11,0-2 1,-2-5 73,2-1 0,-2-2-73,2-1 1,-3-2-248,-3-1 1,-4 1 106,0-1 1,-4 1-85,1-2 0,-2 3 14,-1-3 1,-2 3-99,-4 1 1,-1 1 19,-9 1 0,2 0 96,-2 4 0,-1 1 155,1 5 0,0 3-136,0 7 0,-1-2 214,5 5 1,3-1-41,3 4 1,3-1-344,0 1 1,2 0-198,1-1 0,6 1-266,3-1 0,5-3-282,8-3 1,2-5 395,4-4 1,1-2 471,2-1 0,2-4 0,4-2 0</inkml:trace>
  <inkml:trace contextRef="#ctx0" brushRef="#br2" timeOffset="123">8324 3976 8011,'-5'0'1886,"1"1"-1210,4 2 1,0 2-186,0 4 0,0 5-125,0 1 0,1 7-310,2 3 1,1-1 106,2 0 1,2 0-764,-1 1 0,0 2 455,-1-2 1,2-2-2534,-2-2 2678,-1-1 0,-1-1 0,-4-1 0</inkml:trace>
  <inkml:trace contextRef="#ctx0" brushRef="#br2" timeOffset="124">8268 4153 8033,'0'-10'-49,"0"1"1,0 0 2,0-1 0,5 4 31,5 0 1,-1 4-18,3-1 1,3-1-658,0 1 1,0-1 688,0 4 0,1-4 0,2-1 0</inkml:trace>
  <inkml:trace contextRef="#ctx0" brushRef="#br2" timeOffset="125">8510 4087 7899,'-9'5'0,"-1"-4"0,1 2 500,4 2-218,-3 0 1,7 4-27,-2 1 0,-2 2-49,2 1 0,1 2 118,5-3-557,-2 5 206,8-2 0,-4 2-68,4-1 1,4-3-626,-1-4 255,0 1 342,2-1 1,-4-4 14,3-2-445,1-2 336,-4-1 1,4-4 20,-5-2 1,-3-3 86,1-4 0,-5 2-111,1-5 442,2 1-159,-4-4 1,3 4-104,-4-1 810,0 5-529,0-3 0,0 5 429,0 0-198,0 4 13,0-4 1,0 9-108,0 0 1,-1 4 4,-2 6 0,2 3-121,-2 3 1,2-2-320,1 2 0,0-1 92,0 4 1,4-5-277,2-1 1,2-3 104,2-1 0,0-3-63,3-3 0,-2-2-176,4-1 1,-2-1 142,2-2 0,-3-4 123,0-5 0,-1 2-9,-2-3 1,-3 0 124,0 0 1,-4 1-97,1 3 1,2-4-188,-2 1 1,0-1-218,-3 4 0,0-1-853,0-3 1345,-4 7 0,-2-11 0,-3 7 0</inkml:trace>
  <inkml:trace contextRef="#ctx0" brushRef="#br2" timeOffset="126">8836 4115 8102,'-5'5'1333,"1"-4"-1171,0 7 1,3-3 216,-3 4-409,-1 1 69,4 3 0,-3 2-178,4 3 119,0 1 0,1-1-585,2 1 1,2-3 334,5-1 1,0-4-270,2 2 0,0-6 181,3-1 1,-3-4 252,0 2 0,-2-8-16,0-2 0,-2-5 493,-2-2 1,2-3-235,-5 0 1,0-1 286,-3-2 1,0 1 101,0-1 1,0 3 378,0 1 0,0 0-155,0 0 1,0 1-311,0 5 1,3 0-312,0-1 1,4 2 112,-1 2 1,3 2-154,0 4-172,0 0 1,3 5-245,-3 4 0,4 2 91,-6 4 1,2 1-258,-6 2 0,3 1 218,-3 0 0,0 2 52,-3 1 0,0-3 316,0-4 0,0-3-89,0 0 1,0-2-7,0 0 1,1-5-68,3-2 0,-2-3 26,4-3 1,0-3-193,3-7 1,1-1-308,-1-5 1,0 0-586,1 1 1,-1-5 214,0-2 911,-4-2 0,4-1 0,-4 0 0</inkml:trace>
  <inkml:trace contextRef="#ctx0" brushRef="#br2" timeOffset="127">9218 3808 8983,'5'4'689,"-1"6"-449,-4 5 1,4 5-398,2 5 0,-1 5 96,-2 10 1,1 3-325,-1 7 0,0 2 422,-3-24 0,0 0 0,3 23-551,0-1 1,0-8 267,-3-4 0,0-8-165,0-5 1,1-10-241,2-3 442,-2-5 1,7-8 187,-5-2 0,3-7-31,-3-5 0,4-3 77,0-1 1,0 0 252,-1-3 1,1-1 53,-4-1 0,5-2-24,-2 4 0,-1-1 80,1 1 0,0 3 263,4-3 1,-1 3-261,0 4 0,4 1 302,-1 5 0,2 1-253,-2 2 0,-2 2-153,3 4 1,-3 4-58,-1 2 0,0 2-145,-3 1 0,-2 4-14,-4-1 1,0 5-198,0-2 0,-7 3-302,-2 1 1,-4-2 277,1-1 1,1 0-111,-1-3 1,2-1-166,0-3 409,1 1 0,1-4-228,1 0 1156,3-4-689,4 6 1,6-7 429,3 3 1,1-3-426,6-1 0,-1 3-380,4 0 1,3 0-303,-1-3 1,2 0 296,-1 0 0,-3 0-1323,3 0 1,-2 0 628,-2 0 0,-3 1 851,-3 2 0,-1-2 0,-2 3 0</inkml:trace>
  <inkml:trace contextRef="#ctx0" brushRef="#br2" timeOffset="128">9683 4385 10215,'0'0'0</inkml:trace>
  <inkml:trace contextRef="#ctx0" brushRef="#br2" timeOffset="129">10018 3892 8041,'0'-9'1009,"5"2"-551,1 1 1,6 0-61,4-3 0,10-4-26,5 1 0,5-5-141,4 2 0,0 1-513,3 2 0,-5 2 362,-1 0 0,-4 5-919,-9 2 0,-2 3 456,-6 3 0,-7 2-1578,-6 5 1961,-2-1 0,-9 4 0,-3 2 0</inkml:trace>
  <inkml:trace contextRef="#ctx0" brushRef="#br2" timeOffset="130">10363 3920 8041,'-5'18'454,"-2"1"-285,3 0 0,2-1-119,5 1 1,2 0-24,1-1 1,2 4-4,-2 0 0,3-1 885,0-2 1,0-1-322,1-3 1,-1 5-2228,0-5 1,0 1-680,1-7 2318,-1 0 0,0-3 0,1-2 0</inkml:trace>
  <inkml:trace contextRef="#ctx0" brushRef="#br2" timeOffset="131">10633 4041 8041,'-9'5'0,"4"0"0,1-2 823,-1-2-127,4 8-154,-3-4-169,4 8-171,0-2 0,0 2-230,0-4 1,1 4-371,2-1 1,2 2 130,5-2 1,-1-2-171,0 3 0,2-3 437,1 0 0,-2-1 0,4 0 0</inkml:trace>
  <inkml:trace contextRef="#ctx0" brushRef="#br2" timeOffset="132">10717 3873 7991,'-4'-9'0,"0"3"-1196,-3 0 589,3-1 607,4-2 0,0 0 0,0-1 0</inkml:trace>
  <inkml:trace contextRef="#ctx0" brushRef="#br2" timeOffset="133">10791 3966 7501,'5'1'393,"-1"3"1,-2-3 468,1 2-466,-2 2 0,3 0-86,-4 4 1,0 4-52,0-1 1,0 5-124,0-2 0,0 0-106,0 0 0,0 0-271,0 0 1,3 2 221,0-5 0,0-2-435,-3-4 157,4-4 93,2 2 0,3-8-12,0-2 1,0-7-267,1-2 1,2-3 116,1-1 1,0-2-43,-1-1 1,2-2 582,1 6 0,-1-2-143,-5 8 1,3-1 503,-3 4 1,2 4-318,-5 2 0,-1 3 254,-2 3 1,-2 3-161,-1 6 1,-4 3 342,-3 3 0,3 1-306,1 0 0,-1-4-307,1 1 0,0-5-441,3 1 0,1-1 311,2-2 1,-1-4-300,4-2 190,0-2 0,4-1-206,-1 0 1,0 0 113,1 0 1,-1-3 86,0 0 1,1-3-27,-1 3 0,0 0 22,1 3 0,-1-3 132,0 0 0,0-1-62,1 4 1,-1 0-101,0 0 107,1-4 0,-1 3 267,0-2 1,1 2-90,-1 1 1,-3 0 294,0 0 1,1-1-45,2-2 1,-3 2 86,0-2 1,-1 1 212,2-1-206,1 2-257,-3-8 0,3 4 35,-1-4 0,-2 0-209,-2-1 0,-2 1 99,2 0 0,-2-1-161,-1 1 0,0-3-24,0-1 1,-4 1-35,-2 2 0,-6 2 285,0 2 0,-4 2-66,4 4 0,-4 0 136,4 0 1,0 2-112,2 4 1,4 0 210,0 7 0,4 1-38,-1 2 1,3 1-34,3 2 1,2 0-278,4-1 1,5-1-281,1 1 1,4-4-264,3 4 1,-2-5 306,5-1 0,0-2 284,3-4 0,0 2 0,0-3 0</inkml:trace>
  <inkml:trace contextRef="#ctx0" brushRef="#br2" timeOffset="134">12113 3641 8016,'-6'0'0,"0"0"0,1 1 289,-1 2 0,1 3-108,5 6 1,0 4 380,0 6 0,2 7-138,1 8 1,2 6-342,-1-17 1,1 1-1,1-1 1,1 1-187,-1 2 1,0 1 0,0 0-1,0 0 119,-1-1 0,0 1 0,-1 0 0,0 1-61,-1-3 1,0 0 0,1-2 0,-1 0-378,0 18 1,4-4-278,-4-6 1,1-4 7,-1-8 76,-2-4 1,4-10-99,-2-2 713,-2-2 0,4-12 0,-5-2 0</inkml:trace>
  <inkml:trace contextRef="#ctx0" brushRef="#br2" timeOffset="135">12067 3668 8051,'4'-18'727,"1"-3"-546,4 3 1,8-2 374,2 7 0,5 4-96,1 3 0,1 5-474,-1 1 0,1 5 58,-4 8 1,-4-2 4,-2 4 0,-3 4-176,0 3 0,-2 4 81,-8-2 1,0 3 142,-3 1 1,-4-1-22,-2-2 1,-7 1-81,-2-4 0,-4 2 44,-2-2 1,1-1-187,-2-6 1,4-1 56,2-5 0,2-1-1449,1-1 1538,7-3 0,-6 0 0,6 1 0</inkml:trace>
  <inkml:trace contextRef="#ctx0" brushRef="#br2" timeOffset="136">12402 3883 8384,'0'-6'1255,"4"2"-824,1 4 0,5 4-267,-1 3 0,-1 2-179,-2 3 0,3 3-31,-3 3 0,-1 1 135,1 0 0,0-1 19,0 1 0,-1 3 27,-2-1 0,-2-2 39,2-3 1,-2-5 108,-1 1 20,0-1-394,0-2 167,0-4 1,0-5-232,0-6 1,0-6 73,0-4 1,1-3-100,2-2 0,1 0 27,3-4 1,1 4-595,-2 0 1,1 1 281,0 1 1,1 1-336,-2-1 0,2 8 278,2 2 0,-4 2 522,0 1 0,0 2 0,4 4 0,-4 0 0,0 0 0,0 4 0,4-2 0,-1 4 0,-4-2-125,-2 2 0,1-3 162,-1 3 0,0-3 1571,-3 3-620,0 1 1,0 5-423,0 0 0,0 1-165,0-4 0,0 1-170,0 3 0,0-3 27,0 3 0,0-3-29,0-1 1,5 1-1,1-1 1,5-1 28,2-2 1,0 2-30,-1-5 1,0-1-1,3-5 1,-3 0-672,0-7 1,-2 3-379,0-5 1,-5-2 728,-2 2 1,-2-5 11,-1 2 1,-1 0 133,-2 0 1,-2 3-615,-5 0 1,1-2 270,0 2 0,3 0-1480,-1 2 1768,1 1 0,-3 0 0,0-1 0</inkml:trace>
  <inkml:trace contextRef="#ctx0" brushRef="#br2" timeOffset="137">12933 3696 8029,'-5'0'569,"0"5"583,5 1-503,0 2-209,0 5 117,0 2-233,0 4 0,0 3-114,0 3 0,0 5-163,0 1 1,5 3 354,1-3-2592,2 5 1825,-3-3 0,4 0-335,-3-2 1,-1-3 664,1-3 1,0 1-1,4-2 1</inkml:trace>
  <inkml:trace contextRef="#ctx0" brushRef="#br2" timeOffset="138">12821 3911 8029,'0'-10'0,"0"1"-200,0 0 1,3-1 111,0 1 1,8 3 325,-2 0 0,6 2-75,1-2 1,2 4-111,0-1 1,5 2-201,2 1 0,-1 0-254,0 0 1,-3 0 191,1 0 0,-4 0 25,-2 0 143,-3 0 0,-7 1-167,-3 2 390,-2-2 1,-2 6-127,-2-3 1,-3 3 480,-3-1 1,3 2-99,0 2 1,0 2 58,0 0 0,2 2-157,4-2 0,0 2-108,0 1 1,0 0-311,0-3 1,4-1 159,2 1 0,3 0-390,0-2 0,3 0 167,1-7 1,3 0-66,0-3 1,-3-1 150,0-2 0,-3-2 193,-1-4 1,0-2 17,-3-1 0,1 0-107,-4-3 0,-1 0 119,-5 0 0,-2-3-33,-4 3 1,-1-2-702,1 2 0,0 1 292,0 5 0,0 0-1176,3-1 1449,-2 5 0,3-3 0,-5 3 0</inkml:trace>
  <inkml:trace contextRef="#ctx0" brushRef="#br2" timeOffset="139">13342 3724 8029,'0'-5'1974,"0"-3"-1476,0 7 0,-3 1 110,0 6-344,0 2 1,3 9 105,0 2 1,0 5-142,0 1 1,3 3-446,0 3 1,1 2 229,0 4 1,1-3-966,4-3 0,-1-7 547,-1-2 1,1-3-1013,-2-4 1416,2-5 0,2-6 0,-1-4 0</inkml:trace>
  <inkml:trace contextRef="#ctx0" brushRef="#br2" timeOffset="140">13333 3790 7950,'-5'-6'696,"1"-2"-53,4 3 0,1-1-218,2-1 1,2 4-7,4-3 1,2 3-150,1-3 0,0 3-104,3-3 0,-2 0 69,2 0 1,-3 1-432,4 2 1,-5 2-243,2-2 0,-3 2-1272,-1 1 1710,-3 0 0,2 4 0,-3 1 0</inkml:trace>
  <inkml:trace contextRef="#ctx0" brushRef="#br2" timeOffset="141">13622 3855 7946,'0'-10'261,"0"1"128,0 0 1,-1 0-46,-2 3 1,1 2-82,-5 4 0,1 0 142,-3 0 0,0 5-121,-1 5 0,1 3-172,0 6 0,-1-1 63,1 1 1,4 0-385,2-1 0,2 1 56,1-1 0,4-2-148,2-1 0,5-6-14,2 0 0,3-6 102,0 0 1,1-2 81,2-1 0,0-7 45,-1-2 1,-3-4 12,-3 1 0,-2 1-9,-4-5 1,-2 0 146,-4-2 0,0 2-344,0 1 1,-4 0-688,-2 0 966,-3 1 0,-4 1 0,-2-2 0</inkml:trace>
  <inkml:trace contextRef="#ctx0" brushRef="#br2" timeOffset="142">13780 3622 7946,'-5'4'1668,"1"-2"-1113,4 4 0,-3 1 232,0 2 1,-1 5-191,4 5 1,0 1 1,0 4 1,5 4-507,1 3 0,-1 4 80,1-4 1,0 0-375,4-3 1,-1-5 224,0-1 0,1-5-1779,-1-2 1355,0-3 0,1-3-2063,-1-6 2463,-4-2 0,3-5 0,-3-1 0</inkml:trace>
  <inkml:trace contextRef="#ctx0" brushRef="#br2" timeOffset="143">12439 4348 7905,'5'-5'-203,"5"2"1,5-1 714,10 1 1,9 0 318,13 3 1,-18-2 0,2-1-830,4 1 0,1-2 0,4 0 1,2 0 271,3-1 1,0 1 0,1 0 0,1 1-237,1 0 0,0 0 0,-2 0 0,-1 0 191,2-2 1,-1 1 0,-2 1-1,-2 1-306,1 0 1,-2 0-1,-5 2 1,-1-1-73,-3 1 0,-1 0 0,-4 0 0,0 0-610,26 0 0,-5 0 264,-2 0 1,-7 1-346,-8 3 0,-3 0 840,-4 2 0,2 4 0,-4-4 0,0 1 0</inkml:trace>
  <inkml:trace contextRef="#ctx0" brushRef="#br2" timeOffset="144">14236 4395 7816,'-5'-4'401,"1"2"-401,4-5 0,0-3 0,0-5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6T12:41:34.647"/>
    </inkml:context>
    <inkml:brush xml:id="br0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4022 12207 11813,'4'5'-1658,"3"-2"1764,1-2 13,5 3 1,0-2 9,5 4 0,0-1-64,7 2 1,0 0 1,3-4 1,1 3 30,2-3 1,-2 0-116,2-3 0,1 0-8,-1 0 0,0 0-24,-3 0 0,0-4-145,0-2 1,-1-2 156,1-2 1,-3 0-156,0-2 1,-4 2 131,0 1 1,-2 1-13,-3 5 0,0-4 159,-3 4 0,-1 0-109,-3 3 1,1 1 246,-1 2 1,0-1 28,1 5 1,-1-1 40,0 3 0,2 1-109,1-1 1,-1 0-12,5 0 0,-1-2-101,4-1 0,0-1-112,-1 1 0,4-2 47,0-4 0,4 0 107,-2 0 0,0 0-225,1 0 1,0 0 55,3 0 1,-3-3-108,-1 0 1,-2-3 112,3 3 1,-4-3-24,0 3 1,-1-4 19,-1 4 0,-1-3-21,1 3 0,2 0-14,-3 3 1,3 0 29,-6 0 0,2 0 158,-2 0 0,3 1 6,-2 2 0,-2-1 119,2 4 0,-1-3-134,4 4 192,-1-1-119,-3-1 1,2 2-81,-1-4 0,-2 3 41,2-2 0,-1 2-116,4-3 1,0 0 37,-1-3 0,4 0-115,0 0 0,4 0 79,-2 0 1,0 0-128,1 0 0,0-3 89,3 0 0,0-1-15,0 1 1,-3 0 56,-1-3 91,1 4-132,-1-2 1,5 4 368,-4 0-167,4 0-81,-10 0 0,7 0 335,-4 0-222,4 0-240,-2 0-65,-1 0 150,4 4 1,-7-3 138,2 2-680,2-2 334,-5-1 0,7 3 36,-4 1 1,1-1-142,-2-3 1,3 3-863,4 0 0,-3 4 1118,0-1 0,2 4 0,3 0 0,0-1 0,1-1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6T12:41:49.958"/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5996 6397 7862,'9'0'25,"1"0"96,-1 0 1,-3 0 224,1 0-159,-1-5 1,3 4-294,0-2 0,-2 2 81,-1 1-59,0 0 0,3 0 6,1 0 0,-1 0 17,0 0 0,1 0 67,-1 0-201,0 0 209,0 0 0,5 0-16,1 0 0,1-3-5,3 0 1,-5-1 150,8 1-130,-5 2-3,6-3 0,-3 1 175,2-1-9,-3 1-128,4 3 1,-4-3 14,-1 0 0,1 0 17,-1 3-225,-3 4 180,-2-3 0,0 7-10,-1-1 0,4-2-7,-4 1 0,4-3-115,-4 3-21,0-4 89,2 3 1,-3-5-3,5 0 1,-2 0 6,2 0 186,1 0-167,-2 0 0,0 0-9,1 0 208,-1 0-91,0 0 0,-1 0-59,-1 0 1,-2 0 13,5 0 0,-5 0-23,2 0 0,-2 0 22,1 0 0,0 0-138,3 0 1,0 0 82,0 0 0,3 0-90,-3 0 1,4 0 79,3 0 0,-3-4-15,3 1 1,-1-3 17,0 3 1,1-4 6,6 1 0,-5-3 149,5 0 4,-2 0-150,-3 4 0,4-4 174,-2 3 1,-1-1-3,1 1 65,-4 1-191,1 1 0,-3 3 66,0-2-61,-1 2 8,-3 1 0,1 4 38,-3 2 1,3 0-5,0 0 0,-2 0-3,2 3 0,-2-2-6,2-1 1,4-1-33,-1 1 0,2 1-78,-3-3 1,1 2-21,0-3 1,3 0 80,3-3 0,1 0-636,-1 0 97,2 0-41,-4-4 377,10 3 140,-4-8 1,4 4 186,-2-4-181,-2 4 8,3-3 1,-1 3 165,0-1 7,0 2-132,-3 0 1,0 3 4,0-2 1,0 2 9,-1 1-77,1 0 56,0 0 0,0 0-37,0 0 0,0 0 110,0 0 1,0 0-251,0 0 163,4 0 3,-3 0 1,6-1 16,-4-2-32,4 2 46,-6-4 1,4 5 120,-2 0 0,2-3-143,1 0 233,-2 0-228,0 3 1,-3 0 69,2 0-624,2 0 586,0 0 1,1 3-58,0 0 82,-4 5-50,7-3 0,-9 1 45,4 0-7,-4-4-600,5 7 596,-4-8-25,7 7 0,-4-6 23,2 4 156,2-4-175,-7 6 0,7-7 57,-2 3 47,3 1-95,0-4 1,0 3-16,0-4 53,1 0-100,-1 0 1,0 0-20,0 0 93,-4 0-101,4 0 1,-4 0-121,4 0 1,-7 0 82,-2 0-1267,-2 0 852,2 0 1,-3 3 481,-1 0 0,0 2 0,3-1 0,1 3 0,2-1 0</inkml:trace>
  <inkml:trace contextRef="#ctx0" brushRef="#br1" timeOffset="1">17337 12085 12742,'0'-9'-396,"0"0"0,0 0-74,0-1 1,1 1 494,2 0 1,3-4 239,7 1 1,-2-5 64,4 2 0,4-3 237,3 0 1,4-5-31,-1-2 1,6 0-80,3-3 0,2 3-389,1-3 0,1 0 268,3 4 1,-2 0-36,5-1 0,-5 4-185,1 0 1,-5 5-225,-1 4 1,-4 1-74,2 2 0,-5 4 71,-2 2 1,1 2-147,-4 1 0,0-1 150,-4-2 0,-2 2 11,-1-3 1,-3 3 271,0 1 0,-2 0-414,0 0-150,-1-4-238,-4 3-1014,-1-3 889,-4 4 715,0 0 1,0 0 0</inkml:trace>
  <inkml:trace contextRef="#ctx0" brushRef="#br1" timeOffset="2">18193 11406 9704,'-9'-10'-439,"1"1"646,2 0 223,-3 0-48,8 3-153,-3 2 0,8 4 88,3 0 1,1 1-108,1 2 0,4 2-56,-1 1 0,4 2 25,0-2-141,6 2 71,-3 2 1,5-1 44,-2 0 0,-2 0-45,1-3 1,2 2-248,-1-2 1,-2 3 81,-4 0 1,-3-1-114,-3-2 0,-2 3 267,-2-3-103,-2 2 42,-8 2 1,-5 2-182,-7 0 1,-1 5-72,-2-2 0,-3 3-81,1 1 0,-4 2 332,3 1 1,-4 8 0,3-1 0</inkml:trace>
  <inkml:trace contextRef="#ctx0" brushRef="#br0" timeOffset="3">18650 12328 8407,'0'-6'-792,"0"-2"1,0 6 1661,0-4-145,0 4-350,0-2-177,4-1 53,-3 4 8,3-3-138,0 4 0,-3 4-19,2 3 0,1 1 5,-1 1 0,2 2-114,-2 1 1,-2 6 185,2 3-308,2 5 85,0-2 1,1 5-14,1 2 0,-1 1 70,3 2 1,0 1 165,1-4-412,3-4 246,-2 0 1,5-8 1,-3-1 1,-1-3 64,-3-6 0,2-4 9,1-1 1,-4-4 31,5-4 0,-5-1 16,4-4 1,0-5-282,0-1 0,-1-6 197,1 0 0,1-4-220,0 3 0,-1-4 129,-2 1 0,-1-1-148,0 2 1,-1-2 214,-1 4 0,0-3-17,-4 3 0,0 2 37,-3 4 1,0 3 408,0 3-23,0 1-282,0 4-86,0 5 0,0 8 58,0 5 1,1 0-6,2 0 0,1 4-30,3 5 0,1 3-21,-2-4 1,2 4 144,2-3 0,2 3-129,0-3 0,2-1 79,-2-2 1,0-5 11,3-1 0,-2-4 202,2-3 0,0 2-136,0-5 0,0-4 177,-3-6 0,-2-2-142,3-3 1,0-3-46,0-3 1,-1-2-470,-3-2 1,-2 2 224,-1-5 1,0 0-336,3-3 0,-3 1-343,-3 2 1,-2-1-723,-1 5 1,0-1 1411,0 3 0,-5 5 0,0 0 0</inkml:trace>
  <inkml:trace contextRef="#ctx0" brushRef="#br0" timeOffset="4">17337 12328 8395,'-10'0'-371,"-2"0"-47,0 0 1,-4 0 699,4 0-201,-1 0-20,0 0 0,1 0 364,-3 0 0,3-5-66,-4-1 1,4-3-138,-4-4 1,5-1 114,-2-5-459,3 1 259,1-5 1,2 1-75,1-6 0,4 2-174,-1-5 0,2-1-268,1 1 261,4 0 44,5 3 0,6 5-19,4 1 1,-1-1 102,1 1 0,0 5 67,3 4 0,-1 3-94,4 1 183,0 4-156,-2 0 1,1 5 8,-2 0 0,1 2 10,1 5 1,3 3-260,-2 9 259,-2 3 0,0 2 0,-5 4-317,1 0-534,0 4 806,-5-3 1,0 3-14,-5-4 1,-1-1 48,-2-2 1,-3 1 142,-6-5 1,-3 1-172,-6-3 529,-3-1-294,-3-3 1,-4 1 9,0-3 0,-4-1-124,1-2 1,0-5-687,0-2 290,-6 2 581,10-4-1013,-10 3 345,11-4 370,-2-4 0,3 0 0,0-4 0,1-2 0,-1-1 0</inkml:trace>
  <inkml:trace contextRef="#ctx0" brushRef="#br0" timeOffset="5">17160 12179 8521,'0'-7'-15,"0"1"-1350,0 4 939,0-2 1,1 1 171,2 0 0,-2-1 254,2 1 0,-1 1 0,1-1 0,-2 2 239,4 1-125,-1 0 203,-3 0-125,3 0 31,-4-4 156,0 3-198,0-3 532,0 0-227,0 3-83,0-7 59,-4 7-255,3-8-216,-8 8 0,4-6 299,-4 4-553,0-4 210,-1 6 1,4-4-186,0 5 285,0-4 1,-7 2 0,1-3-201,0 1 144,-2-3 0,3 6 0,-5-3 122,0-1-111,2 0 1,-5 0-1,2 1 23,-4 0 1,-2 2 20,2-4-126,-3 3 101,-4-1 1,0 4-44,0 0 51,0 0-15,-4 0 1,4 0-98,0 0 76,0 0 8,4 0 0,-3 3-139,-1 1 1,3 3 122,0-1 1,4-1-10,0 1 0,-3 0 12,-1 0 1,1 1 0,-1-4 1,4 4-9,-4 0 0,0 0 9,-3-1 1,0 1 100,0-4 1,0 5-72,0-2 1,-3-1 7,0 1 1,0-3-22,3 3 1,0 1 12,0 2 1,-3-3 1,0 0 1,1 0-2,5 0 0,0 1 40,3-4 0,-3 3-33,3-3 1,1 4 107,2-4 0,0 3-57,1-3 1,-2 4 5,-2-1 0,-1 0-137,-5 0 0,-1 0-230,-2 3 1,-3 1 197,-3-1 1,-1 1-209,-2 3 1,-4-2 221,-5 5-813,23-8 1,0-1 868,-2 0 1,0 1 0,0 0 0,0 1 36,0-1 1,0 0 0,0 0 0,-1 1-150,0 0 0,-1 1 1,-1 1-1,-1 0 198,0 0 1,-1-1 0,-1 1 0,0 0-44,1-2 1,1 1 0,-1 1 0,-1 0-129,-1-1 0,-1 1 1,0 2-1,1-1 143,-3-1 1,1 0 0,1 0 0,1 0-104,-1-2 1,0 0 0,2 0 0,-1 1 157,-2-1 0,0 0 0,-1 1 0,1-1-30,-2 1 1,0-1-1,2-1 1,0-1 11,3 1 1,0 0-1,-1-1 1,-1 1-62,-1 1 0,0 1 0,-1-1 0,-1-1-13,2 0 0,0 0 0,-2 0 0,1 0 6,3-1 1,-1-1-1,-1 2 1,-1 0-81,0 0 0,-1 0 0,1-1 0,1 0 63,0 1 1,0 0 0,0-2 0,-1 0-72,3 2 0,-1 0 0,-3-2 0,0 0-39,-1 2 1,0 0 0,2-2 0,0-1 19,1 2 1,0-1 0,1-2-1,-1-1 86,0 0 0,0 0 1,0 0-1,-1-1 1,1 1 0,0 0 0,0 0 0,0 0 79,2-2 1,-1 1 0,1-2 0,0 1-62,0 0 1,1 1 0,0-1-1,0-1 161,-3 0 0,0 0 1,4 0-1,0 0-128,-1 0 1,0 0-1,1 0 1,-1 0 64,0 0 1,0 0-1,-1 0 1,0 1-18,1 0 1,0 1-1,2-1 1,1-1-52,-2 2 1,1-1 0,1 0 0,0-1-78,0 0 0,0 0 0,-1 0 0,-1 0 27,2 0 0,0 0 1,1 0-1,0 0-68,1 0 0,-1 0 0,1 0 0,0 0 69,0 0 0,-1 0 0,2 0 0,0 0-11,-2 0 1,1 0-1,0-1 1,2-2 6,0 0 1,1 0 0,-1 0 0,0 1 135,-22-5 0,22 5 0,0-2-21,0 0 0,1-1 1,-22-4-113,2-1 0,4 0 219,-1-2 0,3 0-52,-4-3 1,6 2 53,1-2 0,0 0-153,6 0 0,-3-3 433,3 3 1,0 0-438,3 0 0,0 0-126,0 0 1,-4-2-107,-2 5-47,2-5 242,0 7 1,1-5-248,0 3 1,-3 2 116,3-3 1,-1 3-72,1 0 1,1-2-42,-4 0 186,-1-1-25,-2 4 0,1 0 21,2-1 0,-2 1 111,2 0 1,-2-1-83,2 1 1,-1 0 122,4-1 1,-1 1-23,1 0 0,-1-1-76,-2 1 0,1 0 8,2 0 0,1-2 25,-5-1 1,2 1-12,-1-1 0,2-1 15,4 0 1,-3 1 7,0 2 0,0-2-76,3 0 1,0-1 41,0 4 1,0-1-101,0-3 95,0 3 438,0-4 0,2 4-448,1-2 0,-1 1 450,4-1 1,-3-2-378,4 2 1,-4 0-57,3 2 245,0 1-23,4-5 1,-4 4-238,0-2 30,1 1 73,2 2 1,-1 0-139,-1-1 69,1 1-4,-3 0 1,8-1 5,-1 1 1,2 3-33,-2 0 0,0 1 7,3-2-63,1-1 1,3 6-353,3-4-606,2 4 454,4-2-1756,0 4 1388,4 0 354,-3 0 560,8 0 0,-4 4 0,4 1 0</inkml:trace>
  <inkml:trace contextRef="#ctx0" brushRef="#br0" timeOffset="6">8324 11843 8325,'-9'-9'0,"-1"3"0,1 0-136,0 4 198,-1-3 0,1 5 83,0 0 0,-5 6-140,-1 3 1,-3 1 170,0 6 1,-5 0-109,-2 6 1,-2-2-40,-1 1-820,4-1 920,-3-1 0,8-1-438,-3 1 418,7-5 1,1 2-135,5-7-23,-1 3 218,5-7-111,1 0 0,4 0 733,0-2-895,0-2 199,4 3 1,1 1 61,5 1-108,-1-2-4,0 4 0,4-3 226,-1 5-212,1-1-2,0 0-38,2 1 34,3-1 0,2 0 38,2 1-547,-3-1 298,4 0 0,-4 1 99,-1-1 58,5 4 0,1 2 0,4 3 0</inkml:trace>
  <inkml:trace contextRef="#ctx0" brushRef="#br1" timeOffset="7">17989 15484 8640,'9'-3'-18,"0"0"1,6-1 7,3 0 1,5 3 350,5-2 1,4 2-80,2 1 0,7-3 79,2 0 1,6-4-104,0 1 1,-22 0 0,0 0-202,-1 0 1,1 0 0,0-2-1,1-1 97,-1 2 0,2-1 0,-1 0 0,1-1-19,-1 2 1,0-1-1,1-1 1,-2 1-13,20-4 0,1 0-391,-4 6 1,-1-1 276,-2 4 0,-5 0-165,-8 3 0,-4 0 122,-3 0 1,1 1 119,-3 2-66,-3 2 0,-2 4 0,0 1 0</inkml:trace>
  <inkml:trace contextRef="#ctx0" brushRef="#br0" timeOffset="8">3641 13138 7796,'-10'0'-898,"1"0"1,3 3 924,0 0-26,3 0 1,-2-3 14,2 0 24,2 0 32,-3 0 49,4-4 15,0 3 33,0-8 254,0 4-157,4-4 30,-3 0 1,3 2 186,-4 1-184,0 4 332,4-6-384,2 7 1,3-3-16,0 4 1,2-3-99,1 0 0,2-1-100,5 4 1,4 0 243,2 0-312,2 0-75,5 0 1,5 0 248,6 0 1,8 0-291,-23 0 1,0 0 0,0 0 0,0 0 226,1 0 0,1 0 1,-1 0-1,0 0 4,0 0 1,1 0 67,-2 0 1,1 0-103,3 0 0,0 0 0,-4 0 0,0 0 47,0 0 1,-1 0 0,1 0 0,-1 0-46,23 0 1,1-3 89,-2 0 1,-1-3-9,1 3 0,-2-4-32,-3 0 1,1-1-23,-2-1 0,-5 3-180,-4-1 1,-5 5-38,-4-1 1,-4 2-366,-5 1 1,-3 0 18,-3 0 0,-2 1-1229,-2 2 1921,-2 7 0,-8 8 1,-1 6-1</inkml:trace>
  <inkml:trace contextRef="#ctx0" brushRef="#br0" timeOffset="9">20093 12374 8386,'-5'-4'-1096,"-4"-1"843,8-5 253,-3 1 0,9 4 91,5 2 0,0 2 202,6 1 0,3 0 9,6 0 1,2 0-3,1 0 0,5 0 37,4 0 1,6-1-479,6-2 0,-23 2 0,1 0 233,2-2 0,1-1 1,1 2-1,0-1 24,3 0 1,0 0 0,1-1 0,0 0-16,0 1 0,1 0 1,-1-1-1,-1 0-343,-1 1 0,0 0 0,0 1 0,1 0 270,-2 2 1,1 0-1,1 0 1,0 0-72,-4 0 1,-1 0 0,1 0 0,-1 0-204,18 0 1,0 0 90,-6 0 233,-1 0-98,-11 4 0,1-3 3,-8 2 1,-2-1 188,-4 1 1,0-2-555,-3 3 1,-4 1 381,-3 1 0,1 2 0,2 2 0</inkml:trace>
  <inkml:trace contextRef="#ctx0" brushRef="#br1" timeOffset="10">3333 10214 19306,'10'-5'833,"-1"-2"-1049,0 3 219,1 1-138,3 3 0,2-1 152,7-2 1,0 2 259,6-2 0,-1 3-272,7 3 346,0-2-556,7 3 1,-1-1 286,3 1 0,5-1-305,5-3 0,-26 0 1,1 0 277,2 0 0,-1 0 0,0-2 0,-1 1-17,2-1 0,-1 0 0,2-1 0,-1-1 40,1 1 1,0 0-1,2-1 1,1 0 147,-2-1 1,1 0-893,-1 1 1,-1-1 712,-3 2 1,0 1 0,-2-1-1,0 1-1,1 0 1,-1 1-1127,27 0 1186,-5-3 1,-3 4-679,-8 0 489,-4 0 264,0 0-577,-6 0 364,1 0 1,-4-2 42,-2-1-160,-2 2 708,-2-3 1,0 4-783,-3 0 1,2 0 443,-5 0-277,1 0 0,-4 4 0,0 2 0</inkml:trace>
  <inkml:trace contextRef="#ctx0" brushRef="#br1" timeOffset="11">3231 11881 15838,'-19'0'0,"4"1"83,-1 2 0,2-1 94,-2 4 1,-1 3 679,1 4-665,-1 3-99,-2-1 0,1 4 573,3 3-279,-3 2-147,4 4 1,-1 1 52,3 2-1378,1 6 924,2 1 0,3 11-12,0-2 0,4 1-180,-1-1-400,6-1 455,-2 1 1,10 2-64,-2-3-604,7-6 553,-6-3 0,8-8-288,-3 2 1,6-3 233,1-4 1,1-5-145,-2-7 248,-1-1 59,3-6 0,-5 2-447,1-4 750,0 0 0,-1 2 0,1 0 0</inkml:trace>
  <inkml:trace contextRef="#ctx0" brushRef="#br1" timeOffset="12">3296 12560 15307,'-9'0'-1260,"4"1"1457,1 2 0,3 4-99,1 5 1,1 1-166,3 5 0,2 2-46,6 5 1,2 2-153,1-3-111,3-1 131,-4 0 0,5-5-293,-1 1-203,1-4 710,-4-2 0,1-5 58,-3-1 1,-4-3 473,-3-4 115,-4 0-125,-10 0-274,-4 0-111,-19 4 0,5-2 353,-12 4-430,3 0-206,-10 4 1,1 0 228,-6 2-1678,3-1 1365,0 6 1,4-1-1039,6 6 1299,1-3 0,8 6 0,1-2 0,3 4 0,6 2 0,4 2 0</inkml:trace>
  <inkml:trace contextRef="#ctx0" brushRef="#br1" timeOffset="13">931 12430 20245,'6'-6'1622,"0"0"-1215,1 4-481,6-3 1,3 4-913,5-2 400,3 2-581,4-3 368,0 4 365,4 0 1,-3 0-643,2 0-837,-2 0 1317,-1 0 1,-2 0 244,-4 0 1,-2 0-156,-7 0 0,-2-1 495,-5-2 0,3-2 1,-4-5-1</inkml:trace>
  <inkml:trace contextRef="#ctx0" brushRef="#br1" timeOffset="14">1182 12188 12697,'-4'-5'-3237,"3"1"3177,-7-1 582,3 4 1,0-2-34,2 6 0,2 3-90,1 3 1,0 4-69,0 3 170,0 1-286,0 6 0,3 2 35,0 6-382,4-2 254,-6 7 0,7-4-927,-1 2-392,1 3 870,-3-8-786,7 7 751,-10-11 1,11 2-69,-7-9 0,2-2-500,2-1 892,-5-3 0,3 1 0,-3-4 0</inkml:trace>
  <inkml:trace contextRef="#ctx0" brushRef="#br1" timeOffset="15">1574 12067 15127,'5'-4'1136,"-1"-1"-1058,0-1 1,-2-1-99,4 4 1,0-3-110,4 3 1,-4-3-2,0 2 206,0 1 88,4 3-180,-1-4 0,0 3-38,1-2 0,-2 6-67,-2 3 0,2 3-226,-1 0-320,-3 4 443,4-2 1,-7 7-54,2 1-329,-2 0 435,3 7 0,-3-2-19,2 4 0,-1 3-55,-2 0 0,-4 3-122,1-3 1,-3 3 168,3-6 0,0 0-16,3-6 1,0-4-267,0-6 1,4-2 471,2-4 0,7 2 1,1-3-1</inkml:trace>
  <inkml:trace contextRef="#ctx0" brushRef="#br0" timeOffset="16">1965 12104 8570,'0'-5'-104,"0"-3"1,0 6 397,0-5-470,0 5 175,0-2 910,0 4-364,0 8-373,0 3 1,0 4-56,0 1 67,0-1 1,1 5 184,2 2-549,2-3 170,0 4 1,3-4 166,-1-1-384,1 1 175,1 0 1,4-5-120,-1-1 2,5-7 221,-3-2 1,5-4-162,-1 0 86,1-8 70,-1-3-668,1-12 475,-4 4 0,-1-8 88,-2 2 1,-5 1-115,-1-1 0,-5 5 128,-4-2-365,-2 7 185,-9-3 1,0 8-369,-5-3 247,-4 3 288,4 5 0,-4 1-448,4 4 289,5 0 55,0 0 161,5 4 0,4 1 0,1 4 0,4 0 0,0 1 0</inkml:trace>
  <inkml:trace contextRef="#ctx0" brushRef="#br0" timeOffset="17">2356 12076 8570,'-10'-4'-484,"1"3"484,0-2 0,-1 2 0,5 5 0,-3 1 871,2 4-368,-3 5-183,4-4 54,-3 8-123,7-4 0,-3 5-173,4 0 0,1-1-173,2 1 1,6-1 355,7 1-425,1-4 115,2-2 0,3-4 1,-1 1 126,5-5-26,-6-1 0,6-5 98,-4-2-142,-1-2 50,-2-9 10,-5 0-29,0-5 1,-6 0 39,-2 1-521,-2-1 289,-4 1 1,-5-1 95,-4 0-598,0 1 432,-9 3 1,1 2 222,-5 3 0,-4 1 0,2 0 0</inkml:trace>
  <inkml:trace contextRef="#ctx0" brushRef="#br1" timeOffset="18">1667 12048 12900,'0'-5'-432,"0"-3"1,0 6 536,0-4-262,0 3 195,0-1 966,0 4-746,-4 9 1,2 1-48,-1 9 0,2 2-83,1 1 0,0 7 102,0-1 205,0 6-431,0-1 0,1 7 91,2 1-86,3-1 1,3-4-100,0-1-182,1-3 1,-1-5 179,0-3 0,-1-2-235,-1-6 153,1-3-121,-7-8 58,3-1-30,-4-4 1,-1-4-210,-2-2-18,2 2 298,-7-4-1594,7 2 857,-3-3 948,-1 4 1,0-3-1,-4 2 1</inkml:trace>
  <inkml:trace contextRef="#ctx0" brushRef="#br1" timeOffset="19">21834 10903 9077,'0'-6'-387,"0"0"1090,0 4-280,4-3-374,1 5 0,5 1-11,-1 3 1,0 2 57,0 6 1,1 0 62,-1 3 1,0 2-55,1 4 1,-1 0 198,0 4 1,1 0-235,-1 3 1,0 1-10,1 2 1,-1-1-38,0 4 1,-3 0 48,1 3 0,-2 0-167,1 1 0,-2-4 137,-4 0 1,0-3-143,0 3 1,0-5 73,0-1 1,-4-1 39,-2-5 0,-2-1 17,-2-2 0,1 0 3,0-1 1,2-3-6,1-3 0,0-2 45,-3 0-318,4-1 289,-4 0-1068,8-3-141,-7-2-210,7-4 1360,-7 0 1,2 0 0,-3 0 0</inkml:trace>
  <inkml:trace contextRef="#ctx0" brushRef="#br1" timeOffset="20">21853 11583 9324,'-6'9'1458,"2"3"-1130,4 1 0,4 4 105,3 2 1,-2 1-281,1 5 0,0-5 104,3 2 1,1-2-109,-1-2 0,0 0 1,1-3 0,-4-2 35,0-7 1,-3-2 230,3-4-182,1 0 0,3-8-226,2-5 0,0-4 85,3-5 0,1-2-541,2-4 1,2-1-410,2-2 1,-2 2 727,1-2 0,3-2 0,0 0 1</inkml:trace>
  <inkml:trace contextRef="#ctx0" brushRef="#br0" timeOffset="21">22495 10977 8477,'0'-9'-416,"-3"0"-53,0 0 0,0 2 679,3 1 483,0 0 1,1 0 201,2 0-353,2 3-237,4-1 1,1 8 3,-1 3 0,0 1-85,1 1 1,2 5-36,0 1 1,5 6 8,-2 1 0,3 2 51,1-2 1,-2 3-130,-1-3 1,0-1-286,-3-2 0,2-1-870,-2-3 801,3 3 0,-5-8 0,1 3-833,-2-3 0,-3-5 334,-1-2 0,-3-2 733,3-1 0,-4 4 0,2 2 0</inkml:trace>
  <inkml:trace contextRef="#ctx0" brushRef="#br0" timeOffset="22">22821 10875 8488,'-15'0'-201,"-1"0"-51,3 0 1,0 0 1123,1 0 0,-2 4-256,-1 2 0,-4 7 484,0 2-549,1 3-189,-9 5 0,4 0-104,-2 5 1,-1 3 154,5 0-1906,3 1 1443,0-5 1,9 0-365,0-2 1,4-3-526,5-7 1,1-1-1518,2-5 1251,6-4 1205,6 0 0,7-10 0,2 0 0</inkml:trace>
  <inkml:trace contextRef="#ctx0" brushRef="#br1" timeOffset="23">23286 10735 15298,'-4'-5'-3201,"2"-3"3499,-4 2-308,4 2 156,-6-1 0,4 7 587,-3 1 0,-1 6-149,2 6 1,-1 4-177,0 3 0,-1 2-237,2 4 1,1 3 364,-1 0-313,3 4-176,-5-6 1,7 3-243,-2-4 1,2 0-442,1 0 0,3-5-372,0-1 1,1-6 169,-1-4 1,0-2 713,3 0 1,0-5 0,3-1 0</inkml:trace>
  <inkml:trace contextRef="#ctx0" brushRef="#br1" timeOffset="24">23352 11080 11221,'-10'0'345,"2"-1"608,2-2-535,-2 2 1,7-4 951,-3 1-962,3 3-144,1-3 1,5 1-1244,1 0 503,-2 0 488,4 3 16,-3 0 0,9-4 1,0-1-1</inkml:trace>
  <inkml:trace contextRef="#ctx0" brushRef="#br0" timeOffset="25">23761 10745 8493,'-9'0'-226,"0"0"-42,-1 0 227,5 0 1,-2-1-437,4-2 389,0 2-205,3-4-34,4 5 369,1 0 22,0 0 0,3-1 12,-1-2 0,-2 2 82,1-2 1,-3-1 489,3 1-334,-4 0 1,4 0 838,-3 0-614,-2-1 1,2 4-45,-6 0 1,-2 0-279,-5 0 1,1 6 18,0 3 1,-2 4-69,-1 6 1,2 1-115,-3 1 1,7 2-313,3 2 0,2 2 88,1-2 0,4-3-186,2 0 0,7-3 96,2-4 1,3-2 150,0-7 0,1-2 62,0-4 0,1-5 104,-1-4 1,1-2 210,-8-4 1,-1-4-107,-4-3 0,-3 1 175,-4 2 1,-1 0-81,-2 1-618,-3-1 264,-7 5 0,-2-3-316,-3 5 0,2-1 183,1 4 0,3 0-328,0-1 207,2 5 0,4 1-1372,2 4 1723,4 0 0,0 0 0</inkml:trace>
  <inkml:trace contextRef="#ctx0" brushRef="#br0" timeOffset="26">24199 10605 8684,'-5'1'802,"2"2"0,2 3-512,1 7 1,0 2 9,0 7 1,0 2-18,0 4 1,0 1-184,0 2 1,-1-1 118,-3 4 0,3-5-404,-2-1 1,-1-1-197,1-6 1,-3 2-526,3-1 1,-1-6 905,1 3 0,-3-6 0,-3 0 0</inkml:trace>
  <inkml:trace contextRef="#ctx0" brushRef="#br0" timeOffset="27">23100 11406 8235,'6'-3'-138,"1"0"0,3-1 842,5 4 0,7 0 29,3 0 1,13 0 68,6 0 0,9 0-841,-26 0 1,1 0 0,2 2 0,0 1 352,3 0 1,0 0 0,2-1 0,1 1-129,0 0 1,-1 0-1,3-2 1,-1 0-36,-3 1 1,0-1 0,2 1-1,0 1-59,-2-2 0,0 1 0,0-1 0,-1 1 33,-2-2 0,0 0 0,-1 0 0,-1 0-354,24 0 1,-5-1-144,-7-2 1,-3 2-494,-10-3 1,-5 2 82,-8-1 0,-6 2-1571,0-2 2353,-2 2 0,2 1 0</inkml:trace>
  <inkml:trace contextRef="#ctx0" brushRef="#br1" timeOffset="28">7141 12700 11450,'-6'-6'-1561,"0"0"1013,4 4 233,-2-7 273,0 8 0,2-3 184,-5 4 0,4 0 184,-3 0 0,3 3-169,-3 0-87,0 5 23,-4-3 1,1 7-28,0 1 1,-5 3-136,-1 0 0,-3 4-115,-1 2 1,2 3 83,1-3 0,-1 2-169,1-2 0,3 3-100,0-3 364,7-1 1,2-2-1,4 0 1</inkml:trace>
  <inkml:trace contextRef="#ctx0" brushRef="#br1" timeOffset="29">7179 12681 11849,'-14'0'-98,"4"-1"-593,-3-2 1,3 2-111,1-2 763,4 2 109,-4 5 131,8 1 0,1 4-165,7-3 1,4 1 82,1-4 0,2 4-143,-2 0 1,2 1 89,1 1 0,3 1 18,-3-1 1,0 3 29,0 1 0,-3 3-121,0 0 0,-2 1-27,0 2 1,-2 1-71,-2 1 1,-2 3 147,-4 4 0,0 3-172,0 0 0,0 0 95,0-3 0,0 0-205,0 0 0,0-1-161,0-2 165,0-3 86,0-7 1,0-2-1106,0-3 1252,0-5 0,0-1 0,0-4 0</inkml:trace>
  <inkml:trace contextRef="#ctx0" brushRef="#br1" timeOffset="30">7141 12951 11280,'-13'0'0,"3"0"-181,-3 0 0,6 0-302,1 0 1,4 5 699,-1 1 0,2 2-126,1 1 1,1 6 411,2 3-271,2 1-32,0 12 0,3-5-91,-1 8 1,1 4 11,1 6 1,-4 2-173,-2 4 1,2-1 62,-4-23 0,1 0-279,-1 1 0,1-1 379,-2 4 1,0 0-1,1 23 46,0-26 0,1-1 94,-1 18-47,3 2 1,-4-7-150,0 4 0,0-7 236,0-2-584,0-8 231,0-4 0,0-6 121,0-1-944,0-7 956,0 0-493,4-8 674,1 0-733,1 0 536,2-4 1,-3-1 0,4-5 0</inkml:trace>
  <inkml:trace contextRef="#ctx0" brushRef="#br0" timeOffset="31">2430 14404 8509,'-14'0'-1216,"0"-1"912,5-2 0,0 1 447,-1-5-106,5 5 9,1-6-85,0 3 57,3-4 1,-2-2 18,6-1 227,2 2-236,4-8 1,1 3 42,-1-3 0,4-1 8,3 1 0,1-1 112,2 0 0,-1 5-87,-3 1 1,3 3-97,-3 1 79,-1 4 18,3-4-370,-6 8 319,2 1 0,-5 7 3,-1 5 1,0 2-12,-4 5 1,0 1 10,-3 1 105,-4-1-134,-1 3 0,-3-1 251,-1-1-28,2 1-211,-7-3 1,4-2 29,-2-1 17,1 1-86,-6-6 1,6 2-134,-1-4 0,2 0 244,0-3-268,1-2 70,0-4 0,0-1 85,3-2-995,2-2 996,4-5 0,0-7 0,0-3 0</inkml:trace>
  <inkml:trace contextRef="#ctx0" brushRef="#br0" timeOffset="32">2924 14069 8560,'-10'0'-1330,"4"4"1549,0 2 70,4 2-95,-2 2 0,1 0 262,-1 2 0,-2 4-131,3 6 0,-4 2-61,1 7 0,-3 7-63,0 5 1,-4 7-293,5-24 1,0 1 0,-1 3 0,1 2 114,-2 0 0,1 1 0,0 0 0,-1 1 50,1-1 1,0-1-1,0-1 1,0-1-256,1 0 1,1-1-550,-3 0 1,2-1 701,2 20-549,-2-3 344,8-12 1,0-1-229,0-4 0,1-4 461,2-2 0,2-2 0,4-2 0</inkml:trace>
  <inkml:trace contextRef="#ctx0" brushRef="#br0" timeOffset="33">3082 14637 8363,'9'0'-5,"1"3"4,-1 0-557,0 4 467,0-2 1,0 9 131,-3 1 1,-2 3 125,-4 0 1,0 1 9,0 0 1,-4-1 0,-2 1 0,-6-4-11,0 1 1,-4-6 9,4 0 1,-5-5 0,2-5 0,0 0-11,0 0 1,4-8 298,-2-5 0,6-4-585,1-5 1,4 1-631,-1-4 1,3 0 748,3-2 0,6-1 0,5 0 0</inkml:trace>
  <inkml:trace contextRef="#ctx0" brushRef="#br0" timeOffset="34">2998 14795 8280,'-9'-9'0,"-1"-1"0,1 1 0</inkml:trace>
  <inkml:trace contextRef="#ctx0" brushRef="#br1" timeOffset="35">3678 14432 9555,'9'0'769,"0"0"1,2 0-297,1 0-218,3 0-46,3 0-239,5 0 202,1 0 0,5 3 23,2 0 1,2 3-92,4-3 0,4 1-1307,-1 0 1289,4-3 72,-1 7 1,7-6-107,-23 1 1,-1 0-1,26-1 42,-26 0 1,1-1-187,-1 2 1,0 0 157,2-3 0,0 1 0,1 1 1,0 0 4,-1-2 1,0 0 0,1 0-1,0 0-171,24 0 1,-26 0 0,1 0 236,0 0 1,0 0 14,0 0 1,-1 0-34,25-4 1,0-1 357,-2-1-81,-3-2-247,4 3 0,-3 0-147,-1 1 1,1 3 163,-8 1-792,0 0 502,-3 0 0,3 0 3,-3 0-588,-2 0 479,-11 5 1,-1 1 229,-5 6 0,1 3 0,-2 3 0,-5 1 0,-4 0 0</inkml:trace>
  <inkml:trace contextRef="#ctx0" brushRef="#br0" timeOffset="36">22346 12868 8352,'-6'-6'680,"0"3"-274,4 2 227,-3 1-58,5-4-231,0 3 1,5-6-40,1 4 0,3 0 0,3 3 0,0-3-82,3-1 1,2 0 16,5 1 0,-2 2-55,5-2 1,-1 2-190,1 1 0,2-3-397,-2 0 1,-2 0 270,2 3 0,-4-3-637,1 0 0,-6-1 213,0 4 1,-5-1-648,1-2 617,-1 2 584,-6-3 0,3 0 0,-3-1 0</inkml:trace>
  <inkml:trace contextRef="#ctx0" brushRef="#br0" timeOffset="37">22570 12486 8293,'-4'-9'-311,"1"-1"-314,0 1 904,3 0 904,0-1-416,0 5-525,0-3 1,0 8 0,0 0 0,0 4-63,0 5 1,0 2-183,0 1 0,0 4 100,0 5 1,3 3 53,0 4 0,1 4-21,-4 2 1,0 2-27,0 2 0,0 2-193,0 0 0,0 4 229,0-4 1,0-1 0,0-4 0,0-3 22,0-4 0,-4-3-21,1-3 1,0-4-156,3-9 1,0-3-510,0 1-44,0-5-708,0 2 545,0-4 0,0 0 1</inkml:trace>
  <inkml:trace contextRef="#ctx0" brushRef="#br0" timeOffset="38">22653 13007 8417,'0'-5'-2324,"0"-3"2420,0 7 1,-1-6 120,-2 3-119,2 1 194,-3-1-135,4 3 1,-1-3 330,-2 4-152,2 0 246,-3 0-195,0 0-30,3 0 0,-4 4-154,5 2 1,0 3 9,0 0 0,0 0-77,0 1 0,-3 2-196,0 0 1,0 4-47,3-4 1,0 4 69,0-4 1,0 2-204,0-2 0,0-2-64,0 3 0,0-3-354,0 0 397,0-1 0,0 0-383,0 0 643,0-3 0,4 2 0,1-3 0</inkml:trace>
  <inkml:trace contextRef="#ctx0" brushRef="#br0" timeOffset="39">22653 13017 8397,'-5'0'199,"-3"0"37,7 0 1,-4 1-138,2 2 0,2 2 79,-3 4 0,3 4-198,1-1 0,0 5-19,0-2 0,1 2 125,3-2 0,-3 2 28,2-5 0,-2 4-192,-1-4 0,0 0 151,0-2 1,3-4 108,0 0-162,0-4 128,-3 2-446,0-4 225,-4-8 0,3 1-47,-2-9 0,1 4 23,-1-4 1,2 1-187,-3-4 0,0 1 150,1-1 0,-3 0-114,3 1 1,0 0 399,3 3 0,-3 1-165,0 5 81,-1 4 61,4-4-122,0 8 1,-3 1-3,0 7 0,0 5-163,3 4 0,3 1 157,0 2 0,5 4 0,-3 0 0</inkml:trace>
  <inkml:trace contextRef="#ctx0" brushRef="#br1" timeOffset="40">20372 13594 15681,'19'0'0,"-1"0"0,5 0 205,2 0 0,2 0 9,1 0 1,4 1-55,2 2 0,5-2-225,2 2 1,6-2 230,0-1 1,1-3-133,-1 0 1,1-4 272,1 0 0,2 2-116,-25 2 1,1 0 0,20-2 2,-3-1 0,-8-2 28,1 5 0,-4 0 34,-2 3 1,-2 0-26,-10 0 1,1 1-354,-8 2 1,0-2-303,-2 3 0,-4 0-1317,0-1 1071,-4 0-431,6-3 484,-6 0 1,6 0 575,-2 0 1,2 0-1,2 0 1</inkml:trace>
  <inkml:trace contextRef="#ctx0" brushRef="#br1" timeOffset="41">11760 16415 20749,'-10'0'-1543,"4"-3"-1410,0 0 2342,0-4 1,0 5 951,3-5-949,2 5 471,-3-2 44,3 4 0,-3 4 583,4 2 0,3 4-523,0 2 1,1 0 438,-1 3 0,2 1 158,1 2 1,2 4-381,-2 0 1,0 4-70,0-2 1,-4 7 113,1 4 0,-2 1-40,-1 1 1,0 0-650,0 0 1,0-2 401,0-1 1,0-4-9,0 1 1,-3-6-151,0-4 1,0-2 377,3-4 1,0 3 0,0-3 0</inkml:trace>
  <inkml:trace contextRef="#ctx0" brushRef="#br1" timeOffset="42">12067 16452 17221,'0'10'1226,"1"3"-1206,2 3 0,-2 1 215,2 2 0,-2 2 49,-1 1 1,3 4-419,0-1 0,0 2 204,-3 1 1,4 0-418,-1 0 0,1 0-605,-1-1 1,-2-3 193,2-2-490,2-2 725,-4-2 1,8 0-1186,-3-3 1470,-2-1 0,8-5 1,-1 0-1</inkml:trace>
  <inkml:trace contextRef="#ctx0" brushRef="#br1" timeOffset="43">12439 16517 17629,'-10'4'802,"-2"-1"0,1 4 88,-1-1 0,1 2 890,2 2-456,0 3-825,-1 2 0,4 3-345,0 1 0,4 3-412,-1-1 1,3-2 494,3-4 0,3 0-682,7 0 1,-2 2-1161,5-5 0,0-2 417,6-4 0,-3-4 2219,3 1 0,2-2-1710,1-1 1,-2-4 330,-2-2 1,-4-4 700,-2-2 0,-3-2 269,0-5 1,-6 0 47,-3 1 0,-3-1-92,-3 0 1,-5 1-1030,-4-1 0,-6 4-468,-1-1 1,1 5 61,-4-2 1,-2 4-623,0 3 1087,1 2 0,0 0 1,4-2-1</inkml:trace>
  <inkml:trace contextRef="#ctx0" brushRef="#br1" timeOffset="44">12812 16536 21207,'-4'5'3233,"-2"2"-1798,-3-3 1,3 3-443,0-1 1,3 6-924,-4 4 0,4-2-23,-3 2 1,4-1-361,-1 4 1,6 0-144,3-1 1,7-2-347,2-1 0,8-3-280,5 0 1,1-3 301,5-2 0,1-3-166,5-4 0,-2-5-127,-1-5 788,-4 1 441,-5-9 1,-5 3 869,-5-7 0,-4 3 186,-8-3 0,-4 3-902,-8 4 0,-4-2-796,-9 5 1,-4-1-181,-2 4 0,-6 4-286,-3 2 952,-2 2 0,-1 1 0,-1 0 0,1 0 0</inkml:trace>
  <inkml:trace contextRef="#ctx0" brushRef="#br1" timeOffset="45">14208 16573 16885,'-8'10'1638,"2"-1"0,2 0-603,4 1 1,0 3-1343,0 3 0,4 2-185,2 4 1,5-1 176,2 3 0,3-3-47,0 1 0,-2-3 99,2 0 0,-2-4-200,2-3 1,-3-3-1682,-3-2 1767,3-3 0,-4-5 886,1-2 1,-2-6 474,-5-3 0,0-8-261,-3 2 1,0-4 106,0 0 295,0-2-326,0-4 1,0-3-616,0 0 256,0 0-958,0 7 1,0-1-705,0 3 0,0 1 385,0 6 1,1 1-155,2 5 1,-1 1 1335,5 1 0,-1-1 0,3 3 0</inkml:trace>
  <inkml:trace contextRef="#ctx0" brushRef="#br1" timeOffset="46">14823 16452 16885,'-3'-9'-535,"0"0"1,-4-1 687,4 1 0,-1 0 326,1-1 1,2 0 534,-2-2 1,1 1-11,-1-1-833,2 2 1,-8 1-275,3 3 1,1 2 171,-1 4 0,0 1 830,-4 2 390,1 6-585,0 2 1,3 6-1363,-1-1 0,2 1 1069,-1 2 100,2 0 73,4-1 0,0-2 158,0-1-817,0-3-318,4 5 0,1-6-824,4 1 1,5 1 63,1 0 1,4 2 220,3-2 0,-3 0-1099,3 0 816,2-3 736,-4 3 0,1-4 132,-5-3 0,-3 2 116,-3-2 810,-5-1 0,-2 0 731,-6-2 0,-7-2-222,-5 2 1,-3-2-181,0-1 0,-4 0-959,0 0 0,-3 1-344,4 2 0,-4-2-2142,3 2 2887,0-2 1,4 3-1,-1 2 1</inkml:trace>
  <inkml:trace contextRef="#ctx0" brushRef="#br1" timeOffset="47">16387 16108 16885,'-8'4'1638,"2"2"0,0-1 0,3 1 0,2 1-1201,-2 2 1,2 4 46,1 3 1,3 2-748,0 0 276,5 5 46,-3 1 1,4 5 125,0 2-1620,1-2 859,-1 7 0,0-3 53,1 4 0,-4-1 440,0-1 0,-3-3 29,3-4 0,1 0-650,2-1 1,-3-3-601,0-2 0,-1-3 305,2-4 0,1-1 819,-2-5 0,2 0 0,2 1 1</inkml:trace>
  <inkml:trace contextRef="#ctx0" brushRef="#br1" timeOffset="48">16787 16303 16885,'-12'7'1632,"0"-1"0,-1 1-788,4 5 1,0 0 502,-1 3-101,1 1-941,4 2 1,-2 4-161,3 0 150,1 4 266,3-7 1,4 7-943,3-4 0,5-1-615,4-6 0,1 2-583,2-5 1,0-3-507,3-2 256,-2-5 1281,7-2 0,-4-3 561,1-7 0,-1-1 361,-4-8 1,-2-2 1328,-1-1 570,1-4-1223,-10 2 1,1-3 248,-8 2-1074,0 3 1,-1 0-1,-2 0-777,-3 2 0,-4 4-1447,-2 4-1278,-3 1 1638,1 2 1,-4 4 981,3 2 0,-3-2 1,0-1-1</inkml:trace>
  <inkml:trace contextRef="#ctx0" brushRef="#br1" timeOffset="49">17234 16089 16885,'-9'0'639,"4"0"1,1 5 998,4 5 0,0 1-638,0 8 41,0-3-504,0 7 0,1 0-226,2 2-395,2 1 320,4 7-1229,1-5 289,-1 5 1,0-6 386,1 1 1,-1 0-180,0 0 1,1-4-209,-1-2-1343,0-7 1187,0 3 0,1-8-833,-1 3-1121,0-3 631,-3-1 1956,2-4 0,-3 4 1,4-4-1</inkml:trace>
  <inkml:trace contextRef="#ctx0" brushRef="#br1" timeOffset="50">17663 16210 16885,'-4'-14'-1277,"-3"1"557,3 3 210,-4 5 1,6-2 105,-4 3 0,3 2 919,-4 5 0,4 6 333,-3 3 1,1 5-298,-1-2 1,2 3-360,4 0 0,0 4 435,0 0 0,1 4 668,2-1 0,5-2 98,4 2-1192,5-4-601,-3 6 0,9-5-1771,2-1-338,-2 1 1630,4-12 1,-5 3-518,3-7 616,2-2 980,-7-4 412,3-4 76,-5-1 0,-3-10 835,-3-3 1,-3-2-127,-2-5 0,-3 0 306,-4-3-5,0 0-1288,0 1 1,-5-1-128,-5 0-586,-3 0-234,-6 0 1,-4 1-2741,-1 2 107,-3-6 1881,3 10 0,-2-6-91,4 9 1,2 3 297,4 3 0,3 6 107,3 3 975,1 6 0</inkml:trace>
  <inkml:trace contextRef="#ctx0" brushRef="#br1" timeOffset="51">18268 16629 16885,'-14'-4'-2335,"7"2"1661,-2-4-1693,6 4 716,-1-2 2194,4 4 0,4-5 0,1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89D39-AF6D-2F4E-8456-1FBCE0A4B084}" type="datetimeFigureOut">
              <a:rPr lang="en-US" smtClean="0"/>
              <a:t>9/16/21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E3B1B-9E0E-1649-B65E-0F2FBCCEC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54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E3B1B-9E0E-1649-B65E-0F2FBCCECB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09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E3B1B-9E0E-1649-B65E-0F2FBCCECB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10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E3B1B-9E0E-1649-B65E-0F2FBCCECBD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04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E3B1B-9E0E-1649-B65E-0F2FBCCECBD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33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E3B1B-9E0E-1649-B65E-0F2FBCCECBD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12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E3B1B-9E0E-1649-B65E-0F2FBCCECBD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65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>
                <a:latin typeface="Helvetica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US"/>
              <a:t>Y. Cheng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US"/>
              <a:t>GMU CS475 Fall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fld id="{3FEAB63E-74B1-D643-A3C6-246018F1E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67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04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3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5400"/>
            <a:ext cx="7886700" cy="1325563"/>
          </a:xfrm>
        </p:spPr>
        <p:txBody>
          <a:bodyPr/>
          <a:lstStyle>
            <a:lvl1pPr>
              <a:defRPr b="0" i="0">
                <a:latin typeface="Franklin Gothic Medium Cond" panose="020B0606030402020204" pitchFamily="34" charset="0"/>
                <a:ea typeface="Helvetica Neue" panose="02000503000000020004" pitchFamily="2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77131"/>
            <a:ext cx="7886700" cy="4790114"/>
          </a:xfrm>
        </p:spPr>
        <p:txBody>
          <a:bodyPr/>
          <a:lstStyle>
            <a:lvl1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  <a:lvl2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2pPr>
            <a:lvl3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3pPr>
            <a:lvl4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4pPr>
            <a:lvl5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65408"/>
            <a:ext cx="2057400" cy="365125"/>
          </a:xfrm>
        </p:spPr>
        <p:txBody>
          <a:bodyPr/>
          <a:lstStyle>
            <a:lvl1pPr>
              <a:defRPr b="0" i="0"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65408"/>
            <a:ext cx="3086100" cy="365125"/>
          </a:xfrm>
        </p:spPr>
        <p:txBody>
          <a:bodyPr/>
          <a:lstStyle>
            <a:lvl1pPr>
              <a:defRPr b="0" i="0"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65408"/>
            <a:ext cx="2057400" cy="365125"/>
          </a:xfrm>
        </p:spPr>
        <p:txBody>
          <a:bodyPr/>
          <a:lstStyle>
            <a:lvl1pPr>
              <a:defRPr b="0" i="0"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fld id="{3FEAB63E-74B1-D643-A3C6-246018F1E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35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6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4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4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34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33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14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46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/>
              <a:t>Y. Cheng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/>
              <a:t>GMU CS475 Fall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fld id="{3FEAB63E-74B1-D643-A3C6-246018F1E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7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Franklin Gothic Medium Cond" panose="020B0606030402020204" pitchFamily="34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ustomXml" Target="../ink/ink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ustomXml" Target="../ink/ink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customXml" Target="../ink/ink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customXml" Target="../ink/ink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customXml" Target="../ink/ink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ustomXml" Target="../ink/ink10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ustomXml" Target="../ink/ink34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customXml" Target="../ink/ink35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customXml" Target="../ink/ink36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customXml" Target="../ink/ink3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ustomXml" Target="../ink/ink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E223CCE-4022-DB4F-B6E3-2534C14450C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"/>
          </a:blip>
          <a:stretch>
            <a:fillRect/>
          </a:stretch>
        </p:blipFill>
        <p:spPr>
          <a:xfrm>
            <a:off x="3774141" y="39746"/>
            <a:ext cx="6441074" cy="68182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58B1CE-3582-994D-8513-90709B7B4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>
            <a:normAutofit/>
          </a:bodyPr>
          <a:lstStyle/>
          <a:p>
            <a:r>
              <a:rPr lang="en-US" b="1" dirty="0"/>
              <a:t>Time &amp; Clocks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165C0CB-8D6B-7540-B4CE-AC2F71F1238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5000"/>
          </a:blip>
          <a:stretch>
            <a:fillRect/>
          </a:stretch>
        </p:blipFill>
        <p:spPr>
          <a:xfrm>
            <a:off x="151598" y="143375"/>
            <a:ext cx="2505365" cy="16180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DCCDF1-53EC-984F-82B2-22293BFE00F2}"/>
              </a:ext>
            </a:extLst>
          </p:cNvPr>
          <p:cNvSpPr txBox="1"/>
          <p:nvPr/>
        </p:nvSpPr>
        <p:spPr>
          <a:xfrm>
            <a:off x="151598" y="6097607"/>
            <a:ext cx="64970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Some material taken/derived from: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Princeton COS-418 materials created by Michael Freedman and Wyatt Lloyd.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MIT 6.824 by Robert Morris, Frans </a:t>
            </a:r>
            <a:r>
              <a:rPr lang="en-US" sz="1050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Kaashoek</a:t>
            </a:r>
            <a:r>
              <a:rPr lang="en-US" sz="10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, and </a:t>
            </a:r>
            <a:r>
              <a:rPr lang="en-US" sz="1050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Nickolai</a:t>
            </a:r>
            <a:r>
              <a:rPr lang="en-US" sz="10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1050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Zeldovich</a:t>
            </a:r>
            <a:r>
              <a:rPr lang="en-US" sz="10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r>
              <a:rPr lang="en-US" sz="10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Licensed for use under a Creative Commons Attribution-</a:t>
            </a:r>
            <a:r>
              <a:rPr lang="en-US" sz="1050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NonCommercial</a:t>
            </a:r>
            <a:r>
              <a:rPr lang="en-US" sz="10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-</a:t>
            </a:r>
            <a:r>
              <a:rPr lang="en-US" sz="1050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ShareAlike</a:t>
            </a:r>
            <a:r>
              <a:rPr lang="en-US" sz="10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3.0 </a:t>
            </a:r>
            <a:r>
              <a:rPr lang="en-US" sz="1050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Unported</a:t>
            </a:r>
            <a:r>
              <a:rPr lang="en-US" sz="10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License.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F25DB31-64C0-824A-8056-FB7C6ADA7581}"/>
              </a:ext>
            </a:extLst>
          </p:cNvPr>
          <p:cNvSpPr txBox="1">
            <a:spLocks/>
          </p:cNvSpPr>
          <p:nvPr/>
        </p:nvSpPr>
        <p:spPr>
          <a:xfrm>
            <a:off x="497264" y="3557514"/>
            <a:ext cx="8149472" cy="16629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CS 475: Concurrent &amp; Distributed Systems (Fall 2021)</a:t>
            </a:r>
          </a:p>
          <a:p>
            <a:r>
              <a:rPr lang="en-US" sz="28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Lecture 6</a:t>
            </a:r>
          </a:p>
          <a:p>
            <a:endParaRPr lang="en-US" sz="2800" dirty="0"/>
          </a:p>
          <a:p>
            <a:r>
              <a:rPr lang="en-US" sz="2800" dirty="0"/>
              <a:t>Yue Cheng</a:t>
            </a:r>
          </a:p>
        </p:txBody>
      </p:sp>
    </p:spTree>
    <p:extLst>
      <p:ext uri="{BB962C8B-B14F-4D97-AF65-F5344CB8AC3E}">
        <p14:creationId xmlns:p14="http://schemas.microsoft.com/office/powerpoint/2010/main" val="3216309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0C41A-06AF-3E41-AD9B-2C4F0A684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Synchronization to a time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0F7A4-66B6-C044-98D9-D926BC255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a server with an accurate clock (e.g., GPS-receiver)</a:t>
            </a:r>
          </a:p>
          <a:p>
            <a:pPr lvl="1"/>
            <a:r>
              <a:rPr lang="en-US" dirty="0"/>
              <a:t>Could simply issue an RPC to obtain the time: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But this doesn’t account for network latency</a:t>
            </a:r>
          </a:p>
          <a:p>
            <a:pPr lvl="1"/>
            <a:r>
              <a:rPr lang="en-US" dirty="0"/>
              <a:t>Message delays will have </a:t>
            </a:r>
            <a:r>
              <a:rPr lang="en-US" dirty="0">
                <a:solidFill>
                  <a:srgbClr val="C00000"/>
                </a:solidFill>
              </a:rPr>
              <a:t>outdated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server’s answer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760D3-2B81-C640-9952-8CA7C1DCB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A903EE-AC36-9349-94C2-2724D1038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4A41E-962F-534C-A3DE-86BA14190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B1CB19-CE4C-6D45-84C4-A314C30E33E4}"/>
              </a:ext>
            </a:extLst>
          </p:cNvPr>
          <p:cNvSpPr>
            <a:spLocks/>
          </p:cNvSpPr>
          <p:nvPr/>
        </p:nvSpPr>
        <p:spPr bwMode="auto">
          <a:xfrm>
            <a:off x="2442575" y="3228571"/>
            <a:ext cx="589905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Gill Sans" pitchFamily="-84" charset="0"/>
                <a:cs typeface="Arial"/>
              </a:rPr>
              <a:t>Client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022DCA-E180-B742-BFBC-9D4EE5621283}"/>
              </a:ext>
            </a:extLst>
          </p:cNvPr>
          <p:cNvSpPr txBox="1"/>
          <p:nvPr/>
        </p:nvSpPr>
        <p:spPr>
          <a:xfrm rot="373032">
            <a:off x="3621807" y="3559634"/>
            <a:ext cx="1516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Time of day?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9BDE6E-2C20-CC47-ADBF-2ED26C0538B1}"/>
              </a:ext>
            </a:extLst>
          </p:cNvPr>
          <p:cNvCxnSpPr>
            <a:stCxn id="13" idx="2"/>
          </p:cNvCxnSpPr>
          <p:nvPr/>
        </p:nvCxnSpPr>
        <p:spPr>
          <a:xfrm>
            <a:off x="3254852" y="3669162"/>
            <a:ext cx="778" cy="1510711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0B7066-B12E-E24D-A99E-3DF92A9E6DB7}"/>
              </a:ext>
            </a:extLst>
          </p:cNvPr>
          <p:cNvCxnSpPr>
            <a:stCxn id="14" idx="2"/>
          </p:cNvCxnSpPr>
          <p:nvPr/>
        </p:nvCxnSpPr>
        <p:spPr>
          <a:xfrm>
            <a:off x="5505267" y="3669162"/>
            <a:ext cx="0" cy="1481512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EFB3251-B588-0848-8D03-87CDD89B0D07}"/>
              </a:ext>
            </a:extLst>
          </p:cNvPr>
          <p:cNvSpPr txBox="1"/>
          <p:nvPr/>
        </p:nvSpPr>
        <p:spPr>
          <a:xfrm>
            <a:off x="5610545" y="4750564"/>
            <a:ext cx="868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Time ↓</a:t>
            </a:r>
          </a:p>
        </p:txBody>
      </p:sp>
      <p:cxnSp>
        <p:nvCxnSpPr>
          <p:cNvPr id="16" name="Curved Connector 8">
            <a:extLst>
              <a:ext uri="{FF2B5EF4-FFF2-40B4-BE49-F238E27FC236}">
                <a16:creationId xmlns:a16="http://schemas.microsoft.com/office/drawing/2014/main" id="{559FC799-256D-DE4C-AF5B-481DE1774554}"/>
              </a:ext>
            </a:extLst>
          </p:cNvPr>
          <p:cNvCxnSpPr/>
          <p:nvPr/>
        </p:nvCxnSpPr>
        <p:spPr>
          <a:xfrm flipH="1" flipV="1">
            <a:off x="3254853" y="3851250"/>
            <a:ext cx="2250414" cy="252159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urved Connector 8">
            <a:extLst>
              <a:ext uri="{FF2B5EF4-FFF2-40B4-BE49-F238E27FC236}">
                <a16:creationId xmlns:a16="http://schemas.microsoft.com/office/drawing/2014/main" id="{B65DAACF-6590-3D41-BCF3-8C9BD1DF31B1}"/>
              </a:ext>
            </a:extLst>
          </p:cNvPr>
          <p:cNvCxnSpPr/>
          <p:nvPr/>
        </p:nvCxnSpPr>
        <p:spPr>
          <a:xfrm flipV="1">
            <a:off x="3254851" y="4361438"/>
            <a:ext cx="2250416" cy="351571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D32216F-6E61-134C-85B4-937B0C9A1D97}"/>
              </a:ext>
            </a:extLst>
          </p:cNvPr>
          <p:cNvSpPr txBox="1"/>
          <p:nvPr/>
        </p:nvSpPr>
        <p:spPr>
          <a:xfrm rot="21147479">
            <a:off x="3799120" y="4137577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2:50 PM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EAE94A5-3186-7844-AED1-B3C4677F620E}"/>
              </a:ext>
            </a:extLst>
          </p:cNvPr>
          <p:cNvSpPr>
            <a:spLocks/>
          </p:cNvSpPr>
          <p:nvPr/>
        </p:nvSpPr>
        <p:spPr bwMode="auto">
          <a:xfrm>
            <a:off x="5890252" y="3234196"/>
            <a:ext cx="891357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Gill Sans" pitchFamily="-84" charset="0"/>
                <a:cs typeface="Arial"/>
              </a:rPr>
              <a:t>Server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AECC9B6-E2AF-4E49-89CB-A5D168208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943" y="3017817"/>
            <a:ext cx="674218" cy="67421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FBD8735-7128-164F-A2BF-CC9C7C314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819" y="3017817"/>
            <a:ext cx="675636" cy="67563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BE977A5-A2F2-2F46-8DE1-05B13CD6CC13}"/>
                  </a:ext>
                </a:extLst>
              </p14:cNvPr>
              <p14:cNvContentPartPr/>
              <p14:nvPr/>
            </p14:nvContentPartPr>
            <p14:xfrm>
              <a:off x="1773000" y="4263480"/>
              <a:ext cx="3570120" cy="10598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BE977A5-A2F2-2F46-8DE1-05B13CD6CC1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56800" y="4247280"/>
                <a:ext cx="3607920" cy="109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4633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F47AF-0D34-6B41-A5EF-D98C82EFC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Cristian’s algorithm: Outline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84853-0AA4-6640-82E8-113709ECA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C81D6-37D0-E44D-8FBE-962C401AA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66F8F-4402-2346-98D7-13141BA1E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83869D3-11D7-FE40-B184-B4CA23FD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310" y="1395487"/>
            <a:ext cx="5292224" cy="906495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ea typeface="Helvetica Neue Medium" charset="0"/>
                <a:cs typeface="Helvetica Neue Medium" charset="0"/>
              </a:rPr>
              <a:t>Client sends a </a:t>
            </a:r>
            <a:r>
              <a:rPr lang="en-US" b="1" dirty="0">
                <a:solidFill>
                  <a:srgbClr val="0070C0"/>
                </a:solidFill>
                <a:ea typeface="Helvetica Neue Medium" charset="0"/>
                <a:cs typeface="Helvetica Neue Medium" charset="0"/>
              </a:rPr>
              <a:t>request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a typeface="Helvetica Neue Medium" charset="0"/>
                <a:cs typeface="Helvetica Neue Medium" charset="0"/>
              </a:rPr>
              <a:t> </a:t>
            </a:r>
            <a:r>
              <a:rPr lang="en-US" b="1" dirty="0">
                <a:ea typeface="Helvetica Neue Medium" charset="0"/>
                <a:cs typeface="Helvetica Neue Medium" charset="0"/>
              </a:rPr>
              <a:t>packet, timestamped with its local clock T</a:t>
            </a:r>
            <a:r>
              <a:rPr lang="en-US" b="1" baseline="-25000" dirty="0">
                <a:ea typeface="Helvetica Neue Medium" charset="0"/>
                <a:cs typeface="Helvetica Neue Medium" charset="0"/>
              </a:rPr>
              <a:t>1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5A867F-C91E-CA46-B90B-898FB0BC75F6}"/>
              </a:ext>
            </a:extLst>
          </p:cNvPr>
          <p:cNvSpPr>
            <a:spLocks/>
          </p:cNvSpPr>
          <p:nvPr/>
        </p:nvSpPr>
        <p:spPr bwMode="auto">
          <a:xfrm>
            <a:off x="5662914" y="1209391"/>
            <a:ext cx="589905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Helvetica" pitchFamily="2" charset="0"/>
                <a:ea typeface="Helvetica Neue Medium" charset="0"/>
                <a:cs typeface="Helvetica Neue Medium" charset="0"/>
              </a:rPr>
              <a:t>Client</a:t>
            </a:r>
            <a:endParaRPr lang="en-US" sz="1800" dirty="0"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A62888-9E1B-1146-8C94-284F8F86BEFF}"/>
              </a:ext>
            </a:extLst>
          </p:cNvPr>
          <p:cNvSpPr>
            <a:spLocks/>
          </p:cNvSpPr>
          <p:nvPr/>
        </p:nvSpPr>
        <p:spPr bwMode="auto">
          <a:xfrm>
            <a:off x="7823518" y="1206480"/>
            <a:ext cx="891357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Helvetica" pitchFamily="2" charset="0"/>
                <a:ea typeface="Helvetica Neue Medium" charset="0"/>
                <a:cs typeface="Helvetica Neue Medium" charset="0"/>
              </a:rPr>
              <a:t>Server</a:t>
            </a:r>
            <a:endParaRPr lang="en-US" sz="1800" dirty="0"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7C78F68-8D7D-0B43-AB43-D6BE6ABF8DEC}"/>
              </a:ext>
            </a:extLst>
          </p:cNvPr>
          <p:cNvCxnSpPr/>
          <p:nvPr/>
        </p:nvCxnSpPr>
        <p:spPr>
          <a:xfrm flipH="1">
            <a:off x="6018779" y="2139577"/>
            <a:ext cx="2" cy="3235794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DF27BC3-13CA-B645-A34C-3D21E47845C4}"/>
              </a:ext>
            </a:extLst>
          </p:cNvPr>
          <p:cNvCxnSpPr/>
          <p:nvPr/>
        </p:nvCxnSpPr>
        <p:spPr>
          <a:xfrm flipH="1">
            <a:off x="8269195" y="2139577"/>
            <a:ext cx="2" cy="3235794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B576F27-B10A-E242-B479-315396CC2B4A}"/>
              </a:ext>
            </a:extLst>
          </p:cNvPr>
          <p:cNvSpPr txBox="1"/>
          <p:nvPr/>
        </p:nvSpPr>
        <p:spPr>
          <a:xfrm>
            <a:off x="8242208" y="5197829"/>
            <a:ext cx="874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Helvetica" pitchFamily="2" charset="0"/>
                <a:ea typeface="Helvetica Neue Medium" charset="0"/>
                <a:cs typeface="Helvetica Neue Medium" charset="0"/>
              </a:rPr>
              <a:t>Time ↓</a:t>
            </a:r>
          </a:p>
        </p:txBody>
      </p:sp>
      <p:cxnSp>
        <p:nvCxnSpPr>
          <p:cNvPr id="15" name="Curved Connector 8">
            <a:extLst>
              <a:ext uri="{FF2B5EF4-FFF2-40B4-BE49-F238E27FC236}">
                <a16:creationId xmlns:a16="http://schemas.microsoft.com/office/drawing/2014/main" id="{1B1E3637-10C3-D84E-A43B-616BE047389B}"/>
              </a:ext>
            </a:extLst>
          </p:cNvPr>
          <p:cNvCxnSpPr/>
          <p:nvPr/>
        </p:nvCxnSpPr>
        <p:spPr>
          <a:xfrm flipH="1" flipV="1">
            <a:off x="6018782" y="2623161"/>
            <a:ext cx="2250230" cy="537751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64C78C6-2B4B-4342-BF10-650016B3C808}"/>
              </a:ext>
            </a:extLst>
          </p:cNvPr>
          <p:cNvSpPr txBox="1"/>
          <p:nvPr/>
        </p:nvSpPr>
        <p:spPr>
          <a:xfrm>
            <a:off x="5582260" y="2404168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800" baseline="-25000" dirty="0">
                <a:latin typeface="Helvetica" pitchFamily="2" charset="0"/>
                <a:ea typeface="Helvetica Neue Medium" charset="0"/>
                <a:cs typeface="Helvetica Neue Medium" charset="0"/>
              </a:rPr>
              <a:t>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0799EEF-0823-6646-BDF6-ADC33678B85C}"/>
              </a:ext>
            </a:extLst>
          </p:cNvPr>
          <p:cNvSpPr/>
          <p:nvPr/>
        </p:nvSpPr>
        <p:spPr>
          <a:xfrm rot="805666">
            <a:off x="7363268" y="2566454"/>
            <a:ext cx="471462" cy="352153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21937A-4971-B644-91B0-97EAB5FB558E}"/>
              </a:ext>
            </a:extLst>
          </p:cNvPr>
          <p:cNvSpPr txBox="1"/>
          <p:nvPr/>
        </p:nvSpPr>
        <p:spPr>
          <a:xfrm rot="858043">
            <a:off x="6346436" y="2360765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latin typeface="Helvetica" pitchFamily="2" charset="0"/>
                <a:ea typeface="Helvetica Neue Medium" charset="0"/>
                <a:cs typeface="Helvetica Neue Medium" charset="0"/>
              </a:rPr>
              <a:t>request: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0885A60-3DA9-8840-8F7A-4ECD18189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2085" y="1461177"/>
            <a:ext cx="674218" cy="67421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A21E7FA-93B8-F44F-97DF-BDC238228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961" y="1461177"/>
            <a:ext cx="675636" cy="67563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D397ECF-350C-B941-A127-4B7B263239E2}"/>
                  </a:ext>
                </a:extLst>
              </p14:cNvPr>
              <p14:cNvContentPartPr/>
              <p14:nvPr/>
            </p14:nvContentPartPr>
            <p14:xfrm>
              <a:off x="8567640" y="3683880"/>
              <a:ext cx="275040" cy="1354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D397ECF-350C-B941-A127-4B7B263239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46040" y="3662280"/>
                <a:ext cx="318240" cy="139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7778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F47AF-0D34-6B41-A5EF-D98C82EFC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Cristian’s algorithm: Outline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84853-0AA4-6640-82E8-113709ECA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C81D6-37D0-E44D-8FBE-962C401AA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66F8F-4402-2346-98D7-13141BA1E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83869D3-11D7-FE40-B184-B4CA23FD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310" y="1395488"/>
            <a:ext cx="5292224" cy="2232616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ea typeface="Helvetica Neue Medium" charset="0"/>
                <a:cs typeface="Helvetica Neue Medium" charset="0"/>
              </a:rPr>
              <a:t>Client sends a request packet, timestamped with its local clock T</a:t>
            </a:r>
            <a:r>
              <a:rPr lang="en-US" baseline="-25000" dirty="0">
                <a:solidFill>
                  <a:schemeClr val="bg2">
                    <a:lumMod val="75000"/>
                  </a:schemeClr>
                </a:solidFill>
                <a:ea typeface="Helvetica Neue Medium" charset="0"/>
                <a:cs typeface="Helvetica Neue Medium" charset="0"/>
              </a:rPr>
              <a:t>1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ea typeface="Helvetica Neue Medium" charset="0"/>
              <a:cs typeface="Helvetica Neue Medium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ea typeface="Helvetica Neue Medium" charset="0"/>
                <a:cs typeface="Helvetica Neue Medium" charset="0"/>
              </a:rPr>
              <a:t>Server timestamps its receipt of the request T</a:t>
            </a:r>
            <a:r>
              <a:rPr lang="en-US" b="1" baseline="-25000" dirty="0">
                <a:ea typeface="Helvetica Neue Medium" charset="0"/>
                <a:cs typeface="Helvetica Neue Medium" charset="0"/>
              </a:rPr>
              <a:t>2</a:t>
            </a:r>
            <a:r>
              <a:rPr lang="en-US" b="1" dirty="0">
                <a:ea typeface="Helvetica Neue Medium" charset="0"/>
                <a:cs typeface="Helvetica Neue Medium" charset="0"/>
              </a:rPr>
              <a:t> with its local clock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5A867F-C91E-CA46-B90B-898FB0BC75F6}"/>
              </a:ext>
            </a:extLst>
          </p:cNvPr>
          <p:cNvSpPr>
            <a:spLocks/>
          </p:cNvSpPr>
          <p:nvPr/>
        </p:nvSpPr>
        <p:spPr bwMode="auto">
          <a:xfrm>
            <a:off x="5662914" y="1209391"/>
            <a:ext cx="589905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Helvetica" pitchFamily="2" charset="0"/>
                <a:ea typeface="Helvetica Neue Medium" charset="0"/>
                <a:cs typeface="Helvetica Neue Medium" charset="0"/>
              </a:rPr>
              <a:t>Client</a:t>
            </a:r>
            <a:endParaRPr lang="en-US" sz="1800" dirty="0"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A62888-9E1B-1146-8C94-284F8F86BEFF}"/>
              </a:ext>
            </a:extLst>
          </p:cNvPr>
          <p:cNvSpPr>
            <a:spLocks/>
          </p:cNvSpPr>
          <p:nvPr/>
        </p:nvSpPr>
        <p:spPr bwMode="auto">
          <a:xfrm>
            <a:off x="7823518" y="1206480"/>
            <a:ext cx="891357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Helvetica" pitchFamily="2" charset="0"/>
                <a:ea typeface="Helvetica Neue Medium" charset="0"/>
                <a:cs typeface="Helvetica Neue Medium" charset="0"/>
              </a:rPr>
              <a:t>Server</a:t>
            </a:r>
            <a:endParaRPr lang="en-US" sz="1800" dirty="0"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7C78F68-8D7D-0B43-AB43-D6BE6ABF8DEC}"/>
              </a:ext>
            </a:extLst>
          </p:cNvPr>
          <p:cNvCxnSpPr/>
          <p:nvPr/>
        </p:nvCxnSpPr>
        <p:spPr>
          <a:xfrm flipH="1">
            <a:off x="6018779" y="2139577"/>
            <a:ext cx="2" cy="3235794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DF27BC3-13CA-B645-A34C-3D21E47845C4}"/>
              </a:ext>
            </a:extLst>
          </p:cNvPr>
          <p:cNvCxnSpPr/>
          <p:nvPr/>
        </p:nvCxnSpPr>
        <p:spPr>
          <a:xfrm flipH="1">
            <a:off x="8269195" y="2139577"/>
            <a:ext cx="2" cy="3235794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B576F27-B10A-E242-B479-315396CC2B4A}"/>
              </a:ext>
            </a:extLst>
          </p:cNvPr>
          <p:cNvSpPr txBox="1"/>
          <p:nvPr/>
        </p:nvSpPr>
        <p:spPr>
          <a:xfrm>
            <a:off x="8242208" y="5197829"/>
            <a:ext cx="874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Helvetica" pitchFamily="2" charset="0"/>
                <a:ea typeface="Helvetica Neue Medium" charset="0"/>
                <a:cs typeface="Helvetica Neue Medium" charset="0"/>
              </a:rPr>
              <a:t>Time ↓</a:t>
            </a:r>
          </a:p>
        </p:txBody>
      </p:sp>
      <p:cxnSp>
        <p:nvCxnSpPr>
          <p:cNvPr id="15" name="Curved Connector 8">
            <a:extLst>
              <a:ext uri="{FF2B5EF4-FFF2-40B4-BE49-F238E27FC236}">
                <a16:creationId xmlns:a16="http://schemas.microsoft.com/office/drawing/2014/main" id="{1B1E3637-10C3-D84E-A43B-616BE047389B}"/>
              </a:ext>
            </a:extLst>
          </p:cNvPr>
          <p:cNvCxnSpPr/>
          <p:nvPr/>
        </p:nvCxnSpPr>
        <p:spPr>
          <a:xfrm flipH="1" flipV="1">
            <a:off x="6018782" y="2623161"/>
            <a:ext cx="2250230" cy="537751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64C78C6-2B4B-4342-BF10-650016B3C808}"/>
              </a:ext>
            </a:extLst>
          </p:cNvPr>
          <p:cNvSpPr txBox="1"/>
          <p:nvPr/>
        </p:nvSpPr>
        <p:spPr>
          <a:xfrm>
            <a:off x="5582260" y="2404168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800" baseline="-25000" dirty="0">
                <a:latin typeface="Helvetica" pitchFamily="2" charset="0"/>
                <a:ea typeface="Helvetica Neue Medium" charset="0"/>
                <a:cs typeface="Helvetica Neue Medium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BEDE53-2766-3544-A22D-37F5CA78049A}"/>
              </a:ext>
            </a:extLst>
          </p:cNvPr>
          <p:cNvSpPr txBox="1"/>
          <p:nvPr/>
        </p:nvSpPr>
        <p:spPr>
          <a:xfrm>
            <a:off x="8269012" y="2951285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800" baseline="-25000" dirty="0">
                <a:latin typeface="Helvetica" pitchFamily="2" charset="0"/>
                <a:ea typeface="Helvetica Neue Medium" charset="0"/>
                <a:cs typeface="Helvetica Neue Medium" charset="0"/>
              </a:rPr>
              <a:t>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0799EEF-0823-6646-BDF6-ADC33678B85C}"/>
              </a:ext>
            </a:extLst>
          </p:cNvPr>
          <p:cNvSpPr/>
          <p:nvPr/>
        </p:nvSpPr>
        <p:spPr>
          <a:xfrm rot="805666">
            <a:off x="7363268" y="2566454"/>
            <a:ext cx="471462" cy="352153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21937A-4971-B644-91B0-97EAB5FB558E}"/>
              </a:ext>
            </a:extLst>
          </p:cNvPr>
          <p:cNvSpPr txBox="1"/>
          <p:nvPr/>
        </p:nvSpPr>
        <p:spPr>
          <a:xfrm rot="858043">
            <a:off x="6346436" y="2360765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latin typeface="Helvetica" pitchFamily="2" charset="0"/>
                <a:ea typeface="Helvetica Neue Medium" charset="0"/>
                <a:cs typeface="Helvetica Neue Medium" charset="0"/>
              </a:rPr>
              <a:t>request: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F646241-F2D9-504D-94DA-EC5BFBDFE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2085" y="1461177"/>
            <a:ext cx="674218" cy="67421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A3EA3F2-7755-424A-A4C4-190639484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961" y="1461177"/>
            <a:ext cx="675636" cy="67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91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F47AF-0D34-6B41-A5EF-D98C82EFC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Cristian’s algorithm: Outline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84853-0AA4-6640-82E8-113709ECA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C81D6-37D0-E44D-8FBE-962C401AA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66F8F-4402-2346-98D7-13141BA1E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83869D3-11D7-FE40-B184-B4CA23FD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310" y="1395488"/>
            <a:ext cx="5292224" cy="3112992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ea typeface="Helvetica Neue Medium" charset="0"/>
                <a:cs typeface="Helvetica Neue Medium" charset="0"/>
              </a:rPr>
              <a:t>Client sends a request packet, timestamped with its local clock T</a:t>
            </a:r>
            <a:r>
              <a:rPr lang="en-US" baseline="-25000" dirty="0">
                <a:solidFill>
                  <a:schemeClr val="bg2">
                    <a:lumMod val="75000"/>
                  </a:schemeClr>
                </a:solidFill>
                <a:ea typeface="Helvetica Neue Medium" charset="0"/>
                <a:cs typeface="Helvetica Neue Medium" charset="0"/>
              </a:rPr>
              <a:t>1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bg2">
                  <a:lumMod val="75000"/>
                </a:schemeClr>
              </a:solidFill>
              <a:ea typeface="Helvetica Neue Medium" charset="0"/>
              <a:cs typeface="Helvetica Neue Medium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ea typeface="Helvetica Neue Medium" charset="0"/>
                <a:cs typeface="Helvetica Neue Medium" charset="0"/>
              </a:rPr>
              <a:t>Server timestamps its receipt of the request T</a:t>
            </a:r>
            <a:r>
              <a:rPr lang="en-US" baseline="-25000" dirty="0">
                <a:solidFill>
                  <a:schemeClr val="bg2">
                    <a:lumMod val="75000"/>
                  </a:schemeClr>
                </a:solidFill>
                <a:ea typeface="Helvetica Neue Medium" charset="0"/>
                <a:cs typeface="Helvetica Neue Medium" charset="0"/>
              </a:rPr>
              <a:t>2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ea typeface="Helvetica Neue Medium" charset="0"/>
                <a:cs typeface="Helvetica Neue Medium" charset="0"/>
              </a:rPr>
              <a:t> with its local clock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ea typeface="Helvetica Neue Medium" charset="0"/>
              <a:cs typeface="Helvetica Neue Medium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ea typeface="Helvetica Neue Medium" charset="0"/>
                <a:cs typeface="Helvetica Neue Medium" charset="0"/>
              </a:rPr>
              <a:t>Server sends a </a:t>
            </a:r>
            <a:r>
              <a:rPr lang="en-US" b="1" dirty="0">
                <a:solidFill>
                  <a:srgbClr val="0070C0"/>
                </a:solidFill>
                <a:ea typeface="Helvetica Neue Medium" charset="0"/>
                <a:cs typeface="Helvetica Neue Medium" charset="0"/>
              </a:rPr>
              <a:t>response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a typeface="Helvetica Neue Medium" charset="0"/>
                <a:cs typeface="Helvetica Neue Medium" charset="0"/>
              </a:rPr>
              <a:t> </a:t>
            </a:r>
            <a:r>
              <a:rPr lang="en-US" b="1" dirty="0">
                <a:ea typeface="Helvetica Neue Medium" charset="0"/>
                <a:cs typeface="Helvetica Neue Medium" charset="0"/>
              </a:rPr>
              <a:t>packet with its local clock T</a:t>
            </a:r>
            <a:r>
              <a:rPr lang="en-US" b="1" baseline="-25000" dirty="0">
                <a:ea typeface="Helvetica Neue Medium" charset="0"/>
                <a:cs typeface="Helvetica Neue Medium" charset="0"/>
              </a:rPr>
              <a:t>3</a:t>
            </a:r>
            <a:r>
              <a:rPr lang="en-US" b="1" dirty="0">
                <a:ea typeface="Helvetica Neue Medium" charset="0"/>
                <a:cs typeface="Helvetica Neue Medium" charset="0"/>
              </a:rPr>
              <a:t> and T</a:t>
            </a:r>
            <a:r>
              <a:rPr lang="en-US" b="1" baseline="-25000" dirty="0">
                <a:ea typeface="Helvetica Neue Medium" charset="0"/>
                <a:cs typeface="Helvetica Neue Medium" charset="0"/>
              </a:rPr>
              <a:t>2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5A867F-C91E-CA46-B90B-898FB0BC75F6}"/>
              </a:ext>
            </a:extLst>
          </p:cNvPr>
          <p:cNvSpPr>
            <a:spLocks/>
          </p:cNvSpPr>
          <p:nvPr/>
        </p:nvSpPr>
        <p:spPr bwMode="auto">
          <a:xfrm>
            <a:off x="5662914" y="1209391"/>
            <a:ext cx="589905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Helvetica" pitchFamily="2" charset="0"/>
                <a:ea typeface="Helvetica Neue Medium" charset="0"/>
                <a:cs typeface="Helvetica Neue Medium" charset="0"/>
              </a:rPr>
              <a:t>Client</a:t>
            </a:r>
            <a:endParaRPr lang="en-US" sz="1800" dirty="0"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A62888-9E1B-1146-8C94-284F8F86BEFF}"/>
              </a:ext>
            </a:extLst>
          </p:cNvPr>
          <p:cNvSpPr>
            <a:spLocks/>
          </p:cNvSpPr>
          <p:nvPr/>
        </p:nvSpPr>
        <p:spPr bwMode="auto">
          <a:xfrm>
            <a:off x="7823518" y="1206480"/>
            <a:ext cx="891357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Helvetica" pitchFamily="2" charset="0"/>
                <a:ea typeface="Helvetica Neue Medium" charset="0"/>
                <a:cs typeface="Helvetica Neue Medium" charset="0"/>
              </a:rPr>
              <a:t>Server</a:t>
            </a:r>
            <a:endParaRPr lang="en-US" sz="1800" dirty="0"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7C78F68-8D7D-0B43-AB43-D6BE6ABF8DEC}"/>
              </a:ext>
            </a:extLst>
          </p:cNvPr>
          <p:cNvCxnSpPr/>
          <p:nvPr/>
        </p:nvCxnSpPr>
        <p:spPr>
          <a:xfrm flipH="1">
            <a:off x="6018779" y="2139577"/>
            <a:ext cx="2" cy="3235794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DF27BC3-13CA-B645-A34C-3D21E47845C4}"/>
              </a:ext>
            </a:extLst>
          </p:cNvPr>
          <p:cNvCxnSpPr/>
          <p:nvPr/>
        </p:nvCxnSpPr>
        <p:spPr>
          <a:xfrm flipH="1">
            <a:off x="8269195" y="2139577"/>
            <a:ext cx="2" cy="3235794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B576F27-B10A-E242-B479-315396CC2B4A}"/>
              </a:ext>
            </a:extLst>
          </p:cNvPr>
          <p:cNvSpPr txBox="1"/>
          <p:nvPr/>
        </p:nvSpPr>
        <p:spPr>
          <a:xfrm>
            <a:off x="8242208" y="5197829"/>
            <a:ext cx="874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Helvetica" pitchFamily="2" charset="0"/>
                <a:ea typeface="Helvetica Neue Medium" charset="0"/>
                <a:cs typeface="Helvetica Neue Medium" charset="0"/>
              </a:rPr>
              <a:t>Time ↓</a:t>
            </a:r>
          </a:p>
        </p:txBody>
      </p:sp>
      <p:cxnSp>
        <p:nvCxnSpPr>
          <p:cNvPr id="15" name="Curved Connector 8">
            <a:extLst>
              <a:ext uri="{FF2B5EF4-FFF2-40B4-BE49-F238E27FC236}">
                <a16:creationId xmlns:a16="http://schemas.microsoft.com/office/drawing/2014/main" id="{1B1E3637-10C3-D84E-A43B-616BE047389B}"/>
              </a:ext>
            </a:extLst>
          </p:cNvPr>
          <p:cNvCxnSpPr/>
          <p:nvPr/>
        </p:nvCxnSpPr>
        <p:spPr>
          <a:xfrm flipH="1" flipV="1">
            <a:off x="6018782" y="2623161"/>
            <a:ext cx="2250230" cy="537751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urved Connector 8">
            <a:extLst>
              <a:ext uri="{FF2B5EF4-FFF2-40B4-BE49-F238E27FC236}">
                <a16:creationId xmlns:a16="http://schemas.microsoft.com/office/drawing/2014/main" id="{78937B6B-F4D9-DA4D-9AF0-8E938D747738}"/>
              </a:ext>
            </a:extLst>
          </p:cNvPr>
          <p:cNvCxnSpPr/>
          <p:nvPr/>
        </p:nvCxnSpPr>
        <p:spPr>
          <a:xfrm flipV="1">
            <a:off x="6018598" y="3972620"/>
            <a:ext cx="2250414" cy="535859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64C78C6-2B4B-4342-BF10-650016B3C808}"/>
              </a:ext>
            </a:extLst>
          </p:cNvPr>
          <p:cNvSpPr txBox="1"/>
          <p:nvPr/>
        </p:nvSpPr>
        <p:spPr>
          <a:xfrm>
            <a:off x="5582260" y="2404168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800" baseline="-25000" dirty="0">
                <a:latin typeface="Helvetica" pitchFamily="2" charset="0"/>
                <a:ea typeface="Helvetica Neue Medium" charset="0"/>
                <a:cs typeface="Helvetica Neue Medium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BEDE53-2766-3544-A22D-37F5CA78049A}"/>
              </a:ext>
            </a:extLst>
          </p:cNvPr>
          <p:cNvSpPr txBox="1"/>
          <p:nvPr/>
        </p:nvSpPr>
        <p:spPr>
          <a:xfrm>
            <a:off x="8269012" y="2951285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800" baseline="-25000" dirty="0">
                <a:latin typeface="Helvetica" pitchFamily="2" charset="0"/>
                <a:ea typeface="Helvetica Neue Medium" charset="0"/>
                <a:cs typeface="Helvetica Neue Medium" charset="0"/>
              </a:rPr>
              <a:t>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0799EEF-0823-6646-BDF6-ADC33678B85C}"/>
              </a:ext>
            </a:extLst>
          </p:cNvPr>
          <p:cNvSpPr/>
          <p:nvPr/>
        </p:nvSpPr>
        <p:spPr>
          <a:xfrm rot="805666">
            <a:off x="7363268" y="2566454"/>
            <a:ext cx="471462" cy="352153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21937A-4971-B644-91B0-97EAB5FB558E}"/>
              </a:ext>
            </a:extLst>
          </p:cNvPr>
          <p:cNvSpPr txBox="1"/>
          <p:nvPr/>
        </p:nvSpPr>
        <p:spPr>
          <a:xfrm rot="858043">
            <a:off x="6346436" y="2360765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latin typeface="Helvetica" pitchFamily="2" charset="0"/>
                <a:ea typeface="Helvetica Neue Medium" charset="0"/>
                <a:cs typeface="Helvetica Neue Medium" charset="0"/>
              </a:rPr>
              <a:t>request: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3D2F35B-DE67-A54E-AF80-B9659DE08878}"/>
              </a:ext>
            </a:extLst>
          </p:cNvPr>
          <p:cNvGrpSpPr/>
          <p:nvPr/>
        </p:nvGrpSpPr>
        <p:grpSpPr>
          <a:xfrm>
            <a:off x="6164273" y="3768676"/>
            <a:ext cx="2515429" cy="1045933"/>
            <a:chOff x="6322107" y="4197758"/>
            <a:chExt cx="2515429" cy="104593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31A4E78-F3A4-0240-9F52-1531176925A0}"/>
                </a:ext>
              </a:extLst>
            </p:cNvPr>
            <p:cNvSpPr txBox="1"/>
            <p:nvPr/>
          </p:nvSpPr>
          <p:spPr>
            <a:xfrm>
              <a:off x="8426846" y="4197758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Helvetica" pitchFamily="2" charset="0"/>
                  <a:ea typeface="Helvetica Neue Medium" charset="0"/>
                  <a:cs typeface="Helvetica Neue Medium" charset="0"/>
                </a:rPr>
                <a:t>T</a:t>
              </a:r>
              <a:r>
                <a:rPr lang="en-US" sz="1800" baseline="-25000" dirty="0">
                  <a:latin typeface="Helvetica" pitchFamily="2" charset="0"/>
                  <a:ea typeface="Helvetica Neue Medium" charset="0"/>
                  <a:cs typeface="Helvetica Neue Medium" charset="0"/>
                </a:rPr>
                <a:t>3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75718FC-F7AC-6E49-B5E5-E737C5533FF0}"/>
                </a:ext>
              </a:extLst>
            </p:cNvPr>
            <p:cNvSpPr/>
            <p:nvPr/>
          </p:nvSpPr>
          <p:spPr>
            <a:xfrm rot="20798430">
              <a:off x="7533954" y="4653908"/>
              <a:ext cx="736891" cy="352153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>
                  <a:solidFill>
                    <a:schemeClr val="tx1"/>
                  </a:solidFill>
                  <a:latin typeface="Helvetica" pitchFamily="2" charset="0"/>
                  <a:ea typeface="Helvetica Neue Medium" charset="0"/>
                  <a:cs typeface="Helvetica Neue Medium" charset="0"/>
                </a:rPr>
                <a:t>T</a:t>
              </a:r>
              <a:r>
                <a:rPr lang="en-US" sz="1800" baseline="-25000">
                  <a:solidFill>
                    <a:schemeClr val="tx1"/>
                  </a:solidFill>
                  <a:latin typeface="Helvetica" pitchFamily="2" charset="0"/>
                  <a:ea typeface="Helvetica Neue Medium" charset="0"/>
                  <a:cs typeface="Helvetica Neue Medium" charset="0"/>
                </a:rPr>
                <a:t>2</a:t>
              </a:r>
              <a:r>
                <a:rPr lang="en-US" sz="1800">
                  <a:solidFill>
                    <a:schemeClr val="tx1"/>
                  </a:solidFill>
                  <a:latin typeface="Helvetica" pitchFamily="2" charset="0"/>
                  <a:ea typeface="Helvetica Neue Medium" charset="0"/>
                  <a:cs typeface="Helvetica Neue Medium" charset="0"/>
                </a:rPr>
                <a:t>,T</a:t>
              </a:r>
              <a:r>
                <a:rPr lang="en-US" sz="1800" baseline="-25000">
                  <a:solidFill>
                    <a:schemeClr val="tx1"/>
                  </a:solidFill>
                  <a:latin typeface="Helvetica" pitchFamily="2" charset="0"/>
                  <a:ea typeface="Helvetica Neue Medium" charset="0"/>
                  <a:cs typeface="Helvetica Neue Medium" charset="0"/>
                </a:rPr>
                <a:t>3</a:t>
              </a:r>
              <a:endParaRPr lang="en-US" sz="1800" baseline="-250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73A6449-F748-5D4A-AD38-82E0FD445679}"/>
                </a:ext>
              </a:extLst>
            </p:cNvPr>
            <p:cNvSpPr txBox="1"/>
            <p:nvPr/>
          </p:nvSpPr>
          <p:spPr>
            <a:xfrm rot="20836752">
              <a:off x="6322107" y="4874359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>
                  <a:latin typeface="Helvetica" pitchFamily="2" charset="0"/>
                  <a:ea typeface="Helvetica Neue Medium" charset="0"/>
                  <a:cs typeface="Helvetica Neue Medium" charset="0"/>
                </a:rPr>
                <a:t>response: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202F2B5A-42A4-6447-B02C-F0C2FF6EF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2085" y="1461177"/>
            <a:ext cx="674218" cy="67421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14B75E0-4B72-F841-8C39-74FDD61EB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961" y="1461177"/>
            <a:ext cx="675636" cy="67563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6EFF592-BE1C-A949-9A82-1978D6F2E0C7}"/>
                  </a:ext>
                </a:extLst>
              </p14:cNvPr>
              <p14:cNvContentPartPr/>
              <p14:nvPr/>
            </p14:nvContentPartPr>
            <p14:xfrm>
              <a:off x="8587440" y="3221640"/>
              <a:ext cx="208440" cy="713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6EFF592-BE1C-A949-9A82-1978D6F2E0C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65840" y="3200040"/>
                <a:ext cx="251640" cy="75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2700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F47AF-0D34-6B41-A5EF-D98C82EFC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Cristian’s algorithm: Outline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84853-0AA4-6640-82E8-113709ECA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C81D6-37D0-E44D-8FBE-962C401AA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66F8F-4402-2346-98D7-13141BA1E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83869D3-11D7-FE40-B184-B4CA23FD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310" y="1395487"/>
            <a:ext cx="5292224" cy="4275387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ea typeface="Helvetica Neue Medium" charset="0"/>
                <a:cs typeface="Helvetica Neue Medium" charset="0"/>
              </a:rPr>
              <a:t>Client sends a request packet, timestamped with its local clock T</a:t>
            </a:r>
            <a:r>
              <a:rPr lang="en-US" baseline="-25000" dirty="0">
                <a:solidFill>
                  <a:schemeClr val="bg2">
                    <a:lumMod val="75000"/>
                  </a:schemeClr>
                </a:solidFill>
                <a:ea typeface="Helvetica Neue Medium" charset="0"/>
                <a:cs typeface="Helvetica Neue Medium" charset="0"/>
              </a:rPr>
              <a:t>1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bg2">
                  <a:lumMod val="75000"/>
                </a:schemeClr>
              </a:solidFill>
              <a:ea typeface="Helvetica Neue Medium" charset="0"/>
              <a:cs typeface="Helvetica Neue Medium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ea typeface="Helvetica Neue Medium" charset="0"/>
                <a:cs typeface="Helvetica Neue Medium" charset="0"/>
              </a:rPr>
              <a:t>Server timestamps its receipt of the request T</a:t>
            </a:r>
            <a:r>
              <a:rPr lang="en-US" baseline="-25000" dirty="0">
                <a:solidFill>
                  <a:schemeClr val="bg2">
                    <a:lumMod val="75000"/>
                  </a:schemeClr>
                </a:solidFill>
                <a:ea typeface="Helvetica Neue Medium" charset="0"/>
                <a:cs typeface="Helvetica Neue Medium" charset="0"/>
              </a:rPr>
              <a:t>2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ea typeface="Helvetica Neue Medium" charset="0"/>
                <a:cs typeface="Helvetica Neue Medium" charset="0"/>
              </a:rPr>
              <a:t> with its local clock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bg2">
                  <a:lumMod val="75000"/>
                </a:schemeClr>
              </a:solidFill>
              <a:ea typeface="Helvetica Neue Medium" charset="0"/>
              <a:cs typeface="Helvetica Neue Medium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ea typeface="Helvetica Neue Medium" charset="0"/>
                <a:cs typeface="Helvetica Neue Medium" charset="0"/>
              </a:rPr>
              <a:t>Server sends a response packet with its local clock T</a:t>
            </a:r>
            <a:r>
              <a:rPr lang="en-US" baseline="-25000" dirty="0">
                <a:solidFill>
                  <a:schemeClr val="bg2">
                    <a:lumMod val="75000"/>
                  </a:schemeClr>
                </a:solidFill>
                <a:ea typeface="Helvetica Neue Medium" charset="0"/>
                <a:cs typeface="Helvetica Neue Medium" charset="0"/>
              </a:rPr>
              <a:t>3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ea typeface="Helvetica Neue Medium" charset="0"/>
                <a:cs typeface="Helvetica Neue Medium" charset="0"/>
              </a:rPr>
              <a:t> and T</a:t>
            </a:r>
            <a:r>
              <a:rPr lang="en-US" baseline="-25000" dirty="0">
                <a:solidFill>
                  <a:schemeClr val="bg2">
                    <a:lumMod val="75000"/>
                  </a:schemeClr>
                </a:solidFill>
                <a:ea typeface="Helvetica Neue Medium" charset="0"/>
                <a:cs typeface="Helvetica Neue Medium" charset="0"/>
              </a:rPr>
              <a:t>2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ea typeface="Helvetica Neue Medium" charset="0"/>
              <a:cs typeface="Helvetica Neue Medium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ea typeface="Helvetica Neue Medium" charset="0"/>
                <a:cs typeface="Helvetica Neue Medium" charset="0"/>
              </a:rPr>
              <a:t>Client locally timestamps its receipt of the server’s response T</a:t>
            </a:r>
            <a:r>
              <a:rPr lang="en-US" b="1" baseline="-25000" dirty="0">
                <a:ea typeface="Helvetica Neue Medium" charset="0"/>
                <a:cs typeface="Helvetica Neue Medium" charset="0"/>
              </a:rPr>
              <a:t>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5A867F-C91E-CA46-B90B-898FB0BC75F6}"/>
              </a:ext>
            </a:extLst>
          </p:cNvPr>
          <p:cNvSpPr>
            <a:spLocks/>
          </p:cNvSpPr>
          <p:nvPr/>
        </p:nvSpPr>
        <p:spPr bwMode="auto">
          <a:xfrm>
            <a:off x="5662914" y="1209391"/>
            <a:ext cx="589905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Helvetica" pitchFamily="2" charset="0"/>
                <a:ea typeface="Helvetica Neue Medium" charset="0"/>
                <a:cs typeface="Helvetica Neue Medium" charset="0"/>
              </a:rPr>
              <a:t>Client</a:t>
            </a:r>
            <a:endParaRPr lang="en-US" sz="1800" dirty="0"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A62888-9E1B-1146-8C94-284F8F86BEFF}"/>
              </a:ext>
            </a:extLst>
          </p:cNvPr>
          <p:cNvSpPr>
            <a:spLocks/>
          </p:cNvSpPr>
          <p:nvPr/>
        </p:nvSpPr>
        <p:spPr bwMode="auto">
          <a:xfrm>
            <a:off x="7823518" y="1206480"/>
            <a:ext cx="891357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Helvetica" pitchFamily="2" charset="0"/>
                <a:ea typeface="Helvetica Neue Medium" charset="0"/>
                <a:cs typeface="Helvetica Neue Medium" charset="0"/>
              </a:rPr>
              <a:t>Server</a:t>
            </a:r>
            <a:endParaRPr lang="en-US" sz="1800" dirty="0"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7C78F68-8D7D-0B43-AB43-D6BE6ABF8DEC}"/>
              </a:ext>
            </a:extLst>
          </p:cNvPr>
          <p:cNvCxnSpPr/>
          <p:nvPr/>
        </p:nvCxnSpPr>
        <p:spPr>
          <a:xfrm flipH="1">
            <a:off x="6018779" y="2139577"/>
            <a:ext cx="2" cy="3235794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DF27BC3-13CA-B645-A34C-3D21E47845C4}"/>
              </a:ext>
            </a:extLst>
          </p:cNvPr>
          <p:cNvCxnSpPr/>
          <p:nvPr/>
        </p:nvCxnSpPr>
        <p:spPr>
          <a:xfrm flipH="1">
            <a:off x="8269195" y="2139577"/>
            <a:ext cx="2" cy="3235794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B576F27-B10A-E242-B479-315396CC2B4A}"/>
              </a:ext>
            </a:extLst>
          </p:cNvPr>
          <p:cNvSpPr txBox="1"/>
          <p:nvPr/>
        </p:nvSpPr>
        <p:spPr>
          <a:xfrm>
            <a:off x="8242208" y="5197829"/>
            <a:ext cx="874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Helvetica" pitchFamily="2" charset="0"/>
                <a:ea typeface="Helvetica Neue Medium" charset="0"/>
                <a:cs typeface="Helvetica Neue Medium" charset="0"/>
              </a:rPr>
              <a:t>Time ↓</a:t>
            </a:r>
          </a:p>
        </p:txBody>
      </p:sp>
      <p:cxnSp>
        <p:nvCxnSpPr>
          <p:cNvPr id="15" name="Curved Connector 8">
            <a:extLst>
              <a:ext uri="{FF2B5EF4-FFF2-40B4-BE49-F238E27FC236}">
                <a16:creationId xmlns:a16="http://schemas.microsoft.com/office/drawing/2014/main" id="{1B1E3637-10C3-D84E-A43B-616BE047389B}"/>
              </a:ext>
            </a:extLst>
          </p:cNvPr>
          <p:cNvCxnSpPr/>
          <p:nvPr/>
        </p:nvCxnSpPr>
        <p:spPr>
          <a:xfrm flipH="1" flipV="1">
            <a:off x="6018782" y="2623161"/>
            <a:ext cx="2250230" cy="537751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urved Connector 8">
            <a:extLst>
              <a:ext uri="{FF2B5EF4-FFF2-40B4-BE49-F238E27FC236}">
                <a16:creationId xmlns:a16="http://schemas.microsoft.com/office/drawing/2014/main" id="{78937B6B-F4D9-DA4D-9AF0-8E938D747738}"/>
              </a:ext>
            </a:extLst>
          </p:cNvPr>
          <p:cNvCxnSpPr/>
          <p:nvPr/>
        </p:nvCxnSpPr>
        <p:spPr>
          <a:xfrm flipV="1">
            <a:off x="6018598" y="3972620"/>
            <a:ext cx="2250414" cy="535859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64C78C6-2B4B-4342-BF10-650016B3C808}"/>
              </a:ext>
            </a:extLst>
          </p:cNvPr>
          <p:cNvSpPr txBox="1"/>
          <p:nvPr/>
        </p:nvSpPr>
        <p:spPr>
          <a:xfrm>
            <a:off x="5582260" y="2404168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800" baseline="-25000" dirty="0">
                <a:latin typeface="Helvetica" pitchFamily="2" charset="0"/>
                <a:ea typeface="Helvetica Neue Medium" charset="0"/>
                <a:cs typeface="Helvetica Neue Medium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BEDE53-2766-3544-A22D-37F5CA78049A}"/>
              </a:ext>
            </a:extLst>
          </p:cNvPr>
          <p:cNvSpPr txBox="1"/>
          <p:nvPr/>
        </p:nvSpPr>
        <p:spPr>
          <a:xfrm>
            <a:off x="8269012" y="2951285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800" baseline="-25000" dirty="0">
                <a:latin typeface="Helvetica" pitchFamily="2" charset="0"/>
                <a:ea typeface="Helvetica Neue Medium" charset="0"/>
                <a:cs typeface="Helvetica Neue Medium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BB17B6-4A43-C442-A1CC-12F07BA582B0}"/>
              </a:ext>
            </a:extLst>
          </p:cNvPr>
          <p:cNvSpPr txBox="1"/>
          <p:nvPr/>
        </p:nvSpPr>
        <p:spPr>
          <a:xfrm>
            <a:off x="5582260" y="4282294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800" baseline="-25000" dirty="0">
                <a:latin typeface="Helvetica" pitchFamily="2" charset="0"/>
                <a:ea typeface="Helvetica Neue Medium" charset="0"/>
                <a:cs typeface="Helvetica Neue Medium" charset="0"/>
              </a:rPr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0799EEF-0823-6646-BDF6-ADC33678B85C}"/>
              </a:ext>
            </a:extLst>
          </p:cNvPr>
          <p:cNvSpPr/>
          <p:nvPr/>
        </p:nvSpPr>
        <p:spPr>
          <a:xfrm rot="805666">
            <a:off x="7363268" y="2566454"/>
            <a:ext cx="471462" cy="352153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21937A-4971-B644-91B0-97EAB5FB558E}"/>
              </a:ext>
            </a:extLst>
          </p:cNvPr>
          <p:cNvSpPr txBox="1"/>
          <p:nvPr/>
        </p:nvSpPr>
        <p:spPr>
          <a:xfrm rot="858043">
            <a:off x="6346436" y="2360765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latin typeface="Helvetica" pitchFamily="2" charset="0"/>
                <a:ea typeface="Helvetica Neue Medium" charset="0"/>
                <a:cs typeface="Helvetica Neue Medium" charset="0"/>
              </a:rPr>
              <a:t>request: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3D2F35B-DE67-A54E-AF80-B9659DE08878}"/>
              </a:ext>
            </a:extLst>
          </p:cNvPr>
          <p:cNvGrpSpPr/>
          <p:nvPr/>
        </p:nvGrpSpPr>
        <p:grpSpPr>
          <a:xfrm>
            <a:off x="6164273" y="3768676"/>
            <a:ext cx="2515429" cy="1045933"/>
            <a:chOff x="6322107" y="4197758"/>
            <a:chExt cx="2515429" cy="104593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31A4E78-F3A4-0240-9F52-1531176925A0}"/>
                </a:ext>
              </a:extLst>
            </p:cNvPr>
            <p:cNvSpPr txBox="1"/>
            <p:nvPr/>
          </p:nvSpPr>
          <p:spPr>
            <a:xfrm>
              <a:off x="8426846" y="4197758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Helvetica" pitchFamily="2" charset="0"/>
                  <a:ea typeface="Helvetica Neue Medium" charset="0"/>
                  <a:cs typeface="Helvetica Neue Medium" charset="0"/>
                </a:rPr>
                <a:t>T</a:t>
              </a:r>
              <a:r>
                <a:rPr lang="en-US" sz="1800" baseline="-25000" dirty="0">
                  <a:latin typeface="Helvetica" pitchFamily="2" charset="0"/>
                  <a:ea typeface="Helvetica Neue Medium" charset="0"/>
                  <a:cs typeface="Helvetica Neue Medium" charset="0"/>
                </a:rPr>
                <a:t>3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75718FC-F7AC-6E49-B5E5-E737C5533FF0}"/>
                </a:ext>
              </a:extLst>
            </p:cNvPr>
            <p:cNvSpPr/>
            <p:nvPr/>
          </p:nvSpPr>
          <p:spPr>
            <a:xfrm rot="20798430">
              <a:off x="7533954" y="4653908"/>
              <a:ext cx="736891" cy="352153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>
                  <a:solidFill>
                    <a:schemeClr val="tx1"/>
                  </a:solidFill>
                  <a:latin typeface="Helvetica" pitchFamily="2" charset="0"/>
                  <a:ea typeface="Helvetica Neue Medium" charset="0"/>
                  <a:cs typeface="Helvetica Neue Medium" charset="0"/>
                </a:rPr>
                <a:t>T</a:t>
              </a:r>
              <a:r>
                <a:rPr lang="en-US" sz="1800" baseline="-25000">
                  <a:solidFill>
                    <a:schemeClr val="tx1"/>
                  </a:solidFill>
                  <a:latin typeface="Helvetica" pitchFamily="2" charset="0"/>
                  <a:ea typeface="Helvetica Neue Medium" charset="0"/>
                  <a:cs typeface="Helvetica Neue Medium" charset="0"/>
                </a:rPr>
                <a:t>2</a:t>
              </a:r>
              <a:r>
                <a:rPr lang="en-US" sz="1800">
                  <a:solidFill>
                    <a:schemeClr val="tx1"/>
                  </a:solidFill>
                  <a:latin typeface="Helvetica" pitchFamily="2" charset="0"/>
                  <a:ea typeface="Helvetica Neue Medium" charset="0"/>
                  <a:cs typeface="Helvetica Neue Medium" charset="0"/>
                </a:rPr>
                <a:t>,T</a:t>
              </a:r>
              <a:r>
                <a:rPr lang="en-US" sz="1800" baseline="-25000">
                  <a:solidFill>
                    <a:schemeClr val="tx1"/>
                  </a:solidFill>
                  <a:latin typeface="Helvetica" pitchFamily="2" charset="0"/>
                  <a:ea typeface="Helvetica Neue Medium" charset="0"/>
                  <a:cs typeface="Helvetica Neue Medium" charset="0"/>
                </a:rPr>
                <a:t>3</a:t>
              </a:r>
              <a:endParaRPr lang="en-US" sz="1800" baseline="-250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73A6449-F748-5D4A-AD38-82E0FD445679}"/>
                </a:ext>
              </a:extLst>
            </p:cNvPr>
            <p:cNvSpPr txBox="1"/>
            <p:nvPr/>
          </p:nvSpPr>
          <p:spPr>
            <a:xfrm rot="20836752">
              <a:off x="6322107" y="4874359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>
                  <a:latin typeface="Helvetica" pitchFamily="2" charset="0"/>
                  <a:ea typeface="Helvetica Neue Medium" charset="0"/>
                  <a:cs typeface="Helvetica Neue Medium" charset="0"/>
                </a:rPr>
                <a:t>response: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8E5680F2-DFD2-0C43-B12C-D9D64895B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2085" y="1461177"/>
            <a:ext cx="674218" cy="67421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C20EEC0-6309-3E48-A1B5-7D0035E54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961" y="1461177"/>
            <a:ext cx="675636" cy="67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43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F47AF-0D34-6B41-A5EF-D98C82EFC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Cristian’s algorithm: Outline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84853-0AA4-6640-82E8-113709ECA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C81D6-37D0-E44D-8FBE-962C401AA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66F8F-4402-2346-98D7-13141BA1E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83869D3-11D7-FE40-B184-B4CA23FD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310" y="1395487"/>
            <a:ext cx="5292224" cy="4275387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ea typeface="Helvetica Neue Medium" charset="0"/>
                <a:cs typeface="Helvetica Neue Medium" charset="0"/>
              </a:rPr>
              <a:t>Client sends a request packet, timestamped with its local clock T</a:t>
            </a:r>
            <a:r>
              <a:rPr lang="en-US" baseline="-25000" dirty="0">
                <a:solidFill>
                  <a:schemeClr val="bg2">
                    <a:lumMod val="75000"/>
                  </a:schemeClr>
                </a:solidFill>
                <a:ea typeface="Helvetica Neue Medium" charset="0"/>
                <a:cs typeface="Helvetica Neue Medium" charset="0"/>
              </a:rPr>
              <a:t>1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bg2">
                  <a:lumMod val="75000"/>
                </a:schemeClr>
              </a:solidFill>
              <a:ea typeface="Helvetica Neue Medium" charset="0"/>
              <a:cs typeface="Helvetica Neue Medium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ea typeface="Helvetica Neue Medium" charset="0"/>
                <a:cs typeface="Helvetica Neue Medium" charset="0"/>
              </a:rPr>
              <a:t>Server timestamps its receipt of the request T</a:t>
            </a:r>
            <a:r>
              <a:rPr lang="en-US" baseline="-25000" dirty="0">
                <a:solidFill>
                  <a:schemeClr val="bg2">
                    <a:lumMod val="75000"/>
                  </a:schemeClr>
                </a:solidFill>
                <a:ea typeface="Helvetica Neue Medium" charset="0"/>
                <a:cs typeface="Helvetica Neue Medium" charset="0"/>
              </a:rPr>
              <a:t>2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ea typeface="Helvetica Neue Medium" charset="0"/>
                <a:cs typeface="Helvetica Neue Medium" charset="0"/>
              </a:rPr>
              <a:t> with its local clock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bg2">
                  <a:lumMod val="75000"/>
                </a:schemeClr>
              </a:solidFill>
              <a:ea typeface="Helvetica Neue Medium" charset="0"/>
              <a:cs typeface="Helvetica Neue Medium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ea typeface="Helvetica Neue Medium" charset="0"/>
                <a:cs typeface="Helvetica Neue Medium" charset="0"/>
              </a:rPr>
              <a:t>Server sends a response packet with its local clock T</a:t>
            </a:r>
            <a:r>
              <a:rPr lang="en-US" baseline="-25000" dirty="0">
                <a:solidFill>
                  <a:schemeClr val="bg2">
                    <a:lumMod val="75000"/>
                  </a:schemeClr>
                </a:solidFill>
                <a:ea typeface="Helvetica Neue Medium" charset="0"/>
                <a:cs typeface="Helvetica Neue Medium" charset="0"/>
              </a:rPr>
              <a:t>3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ea typeface="Helvetica Neue Medium" charset="0"/>
                <a:cs typeface="Helvetica Neue Medium" charset="0"/>
              </a:rPr>
              <a:t> and T</a:t>
            </a:r>
            <a:r>
              <a:rPr lang="en-US" baseline="-25000" dirty="0">
                <a:solidFill>
                  <a:schemeClr val="bg2">
                    <a:lumMod val="75000"/>
                  </a:schemeClr>
                </a:solidFill>
                <a:ea typeface="Helvetica Neue Medium" charset="0"/>
                <a:cs typeface="Helvetica Neue Medium" charset="0"/>
              </a:rPr>
              <a:t>2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ea typeface="Helvetica Neue Medium" charset="0"/>
              <a:cs typeface="Helvetica Neue Medium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ea typeface="Helvetica Neue Medium" charset="0"/>
                <a:cs typeface="Helvetica Neue Medium" charset="0"/>
              </a:rPr>
              <a:t>Client locally timestamps its receipt of the server’s response T</a:t>
            </a:r>
            <a:r>
              <a:rPr lang="en-US" b="1" baseline="-25000" dirty="0">
                <a:ea typeface="Helvetica Neue Medium" charset="0"/>
                <a:cs typeface="Helvetica Neue Medium" charset="0"/>
              </a:rPr>
              <a:t>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5A867F-C91E-CA46-B90B-898FB0BC75F6}"/>
              </a:ext>
            </a:extLst>
          </p:cNvPr>
          <p:cNvSpPr>
            <a:spLocks/>
          </p:cNvSpPr>
          <p:nvPr/>
        </p:nvSpPr>
        <p:spPr bwMode="auto">
          <a:xfrm>
            <a:off x="5662914" y="1209391"/>
            <a:ext cx="589905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Helvetica" pitchFamily="2" charset="0"/>
                <a:ea typeface="Helvetica Neue Medium" charset="0"/>
                <a:cs typeface="Helvetica Neue Medium" charset="0"/>
              </a:rPr>
              <a:t>Client</a:t>
            </a:r>
            <a:endParaRPr lang="en-US" sz="1800" dirty="0"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A62888-9E1B-1146-8C94-284F8F86BEFF}"/>
              </a:ext>
            </a:extLst>
          </p:cNvPr>
          <p:cNvSpPr>
            <a:spLocks/>
          </p:cNvSpPr>
          <p:nvPr/>
        </p:nvSpPr>
        <p:spPr bwMode="auto">
          <a:xfrm>
            <a:off x="7823518" y="1206480"/>
            <a:ext cx="891357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Helvetica" pitchFamily="2" charset="0"/>
                <a:ea typeface="Helvetica Neue Medium" charset="0"/>
                <a:cs typeface="Helvetica Neue Medium" charset="0"/>
              </a:rPr>
              <a:t>Server</a:t>
            </a:r>
            <a:endParaRPr lang="en-US" sz="1800" dirty="0"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7C78F68-8D7D-0B43-AB43-D6BE6ABF8DEC}"/>
              </a:ext>
            </a:extLst>
          </p:cNvPr>
          <p:cNvCxnSpPr/>
          <p:nvPr/>
        </p:nvCxnSpPr>
        <p:spPr>
          <a:xfrm flipH="1">
            <a:off x="6018779" y="2139577"/>
            <a:ext cx="2" cy="3235794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DF27BC3-13CA-B645-A34C-3D21E47845C4}"/>
              </a:ext>
            </a:extLst>
          </p:cNvPr>
          <p:cNvCxnSpPr/>
          <p:nvPr/>
        </p:nvCxnSpPr>
        <p:spPr>
          <a:xfrm flipH="1">
            <a:off x="8269195" y="2139577"/>
            <a:ext cx="2" cy="3235794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B576F27-B10A-E242-B479-315396CC2B4A}"/>
              </a:ext>
            </a:extLst>
          </p:cNvPr>
          <p:cNvSpPr txBox="1"/>
          <p:nvPr/>
        </p:nvSpPr>
        <p:spPr>
          <a:xfrm>
            <a:off x="8242208" y="5197829"/>
            <a:ext cx="874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Helvetica" pitchFamily="2" charset="0"/>
                <a:ea typeface="Helvetica Neue Medium" charset="0"/>
                <a:cs typeface="Helvetica Neue Medium" charset="0"/>
              </a:rPr>
              <a:t>Time ↓</a:t>
            </a:r>
          </a:p>
        </p:txBody>
      </p:sp>
      <p:cxnSp>
        <p:nvCxnSpPr>
          <p:cNvPr id="15" name="Curved Connector 8">
            <a:extLst>
              <a:ext uri="{FF2B5EF4-FFF2-40B4-BE49-F238E27FC236}">
                <a16:creationId xmlns:a16="http://schemas.microsoft.com/office/drawing/2014/main" id="{1B1E3637-10C3-D84E-A43B-616BE047389B}"/>
              </a:ext>
            </a:extLst>
          </p:cNvPr>
          <p:cNvCxnSpPr/>
          <p:nvPr/>
        </p:nvCxnSpPr>
        <p:spPr>
          <a:xfrm flipH="1" flipV="1">
            <a:off x="6018782" y="2623161"/>
            <a:ext cx="2250230" cy="537751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urved Connector 8">
            <a:extLst>
              <a:ext uri="{FF2B5EF4-FFF2-40B4-BE49-F238E27FC236}">
                <a16:creationId xmlns:a16="http://schemas.microsoft.com/office/drawing/2014/main" id="{78937B6B-F4D9-DA4D-9AF0-8E938D747738}"/>
              </a:ext>
            </a:extLst>
          </p:cNvPr>
          <p:cNvCxnSpPr/>
          <p:nvPr/>
        </p:nvCxnSpPr>
        <p:spPr>
          <a:xfrm flipV="1">
            <a:off x="6018598" y="3972620"/>
            <a:ext cx="2250414" cy="535859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64C78C6-2B4B-4342-BF10-650016B3C808}"/>
              </a:ext>
            </a:extLst>
          </p:cNvPr>
          <p:cNvSpPr txBox="1"/>
          <p:nvPr/>
        </p:nvSpPr>
        <p:spPr>
          <a:xfrm>
            <a:off x="5582260" y="2404168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800" baseline="-25000" dirty="0">
                <a:latin typeface="Helvetica" pitchFamily="2" charset="0"/>
                <a:ea typeface="Helvetica Neue Medium" charset="0"/>
                <a:cs typeface="Helvetica Neue Medium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BEDE53-2766-3544-A22D-37F5CA78049A}"/>
              </a:ext>
            </a:extLst>
          </p:cNvPr>
          <p:cNvSpPr txBox="1"/>
          <p:nvPr/>
        </p:nvSpPr>
        <p:spPr>
          <a:xfrm>
            <a:off x="8269012" y="2951285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800" baseline="-25000" dirty="0">
                <a:latin typeface="Helvetica" pitchFamily="2" charset="0"/>
                <a:ea typeface="Helvetica Neue Medium" charset="0"/>
                <a:cs typeface="Helvetica Neue Medium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BB17B6-4A43-C442-A1CC-12F07BA582B0}"/>
              </a:ext>
            </a:extLst>
          </p:cNvPr>
          <p:cNvSpPr txBox="1"/>
          <p:nvPr/>
        </p:nvSpPr>
        <p:spPr>
          <a:xfrm>
            <a:off x="5582260" y="4282294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800" baseline="-25000" dirty="0">
                <a:latin typeface="Helvetica" pitchFamily="2" charset="0"/>
                <a:ea typeface="Helvetica Neue Medium" charset="0"/>
                <a:cs typeface="Helvetica Neue Medium" charset="0"/>
              </a:rPr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0799EEF-0823-6646-BDF6-ADC33678B85C}"/>
              </a:ext>
            </a:extLst>
          </p:cNvPr>
          <p:cNvSpPr/>
          <p:nvPr/>
        </p:nvSpPr>
        <p:spPr>
          <a:xfrm rot="805666">
            <a:off x="7363268" y="2566454"/>
            <a:ext cx="471462" cy="352153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21937A-4971-B644-91B0-97EAB5FB558E}"/>
              </a:ext>
            </a:extLst>
          </p:cNvPr>
          <p:cNvSpPr txBox="1"/>
          <p:nvPr/>
        </p:nvSpPr>
        <p:spPr>
          <a:xfrm rot="858043">
            <a:off x="6346436" y="2360765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latin typeface="Helvetica" pitchFamily="2" charset="0"/>
                <a:ea typeface="Helvetica Neue Medium" charset="0"/>
                <a:cs typeface="Helvetica Neue Medium" charset="0"/>
              </a:rPr>
              <a:t>request: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3D2F35B-DE67-A54E-AF80-B9659DE08878}"/>
              </a:ext>
            </a:extLst>
          </p:cNvPr>
          <p:cNvGrpSpPr/>
          <p:nvPr/>
        </p:nvGrpSpPr>
        <p:grpSpPr>
          <a:xfrm>
            <a:off x="6164273" y="3768676"/>
            <a:ext cx="2515429" cy="1045933"/>
            <a:chOff x="6322107" y="4197758"/>
            <a:chExt cx="2515429" cy="104593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31A4E78-F3A4-0240-9F52-1531176925A0}"/>
                </a:ext>
              </a:extLst>
            </p:cNvPr>
            <p:cNvSpPr txBox="1"/>
            <p:nvPr/>
          </p:nvSpPr>
          <p:spPr>
            <a:xfrm>
              <a:off x="8426846" y="4197758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Helvetica" pitchFamily="2" charset="0"/>
                  <a:ea typeface="Helvetica Neue Medium" charset="0"/>
                  <a:cs typeface="Helvetica Neue Medium" charset="0"/>
                </a:rPr>
                <a:t>T</a:t>
              </a:r>
              <a:r>
                <a:rPr lang="en-US" sz="1800" baseline="-25000" dirty="0">
                  <a:latin typeface="Helvetica" pitchFamily="2" charset="0"/>
                  <a:ea typeface="Helvetica Neue Medium" charset="0"/>
                  <a:cs typeface="Helvetica Neue Medium" charset="0"/>
                </a:rPr>
                <a:t>3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75718FC-F7AC-6E49-B5E5-E737C5533FF0}"/>
                </a:ext>
              </a:extLst>
            </p:cNvPr>
            <p:cNvSpPr/>
            <p:nvPr/>
          </p:nvSpPr>
          <p:spPr>
            <a:xfrm rot="20798430">
              <a:off x="7533954" y="4653908"/>
              <a:ext cx="736891" cy="352153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>
                  <a:solidFill>
                    <a:schemeClr val="tx1"/>
                  </a:solidFill>
                  <a:latin typeface="Helvetica" pitchFamily="2" charset="0"/>
                  <a:ea typeface="Helvetica Neue Medium" charset="0"/>
                  <a:cs typeface="Helvetica Neue Medium" charset="0"/>
                </a:rPr>
                <a:t>T</a:t>
              </a:r>
              <a:r>
                <a:rPr lang="en-US" sz="1800" baseline="-25000">
                  <a:solidFill>
                    <a:schemeClr val="tx1"/>
                  </a:solidFill>
                  <a:latin typeface="Helvetica" pitchFamily="2" charset="0"/>
                  <a:ea typeface="Helvetica Neue Medium" charset="0"/>
                  <a:cs typeface="Helvetica Neue Medium" charset="0"/>
                </a:rPr>
                <a:t>2</a:t>
              </a:r>
              <a:r>
                <a:rPr lang="en-US" sz="1800">
                  <a:solidFill>
                    <a:schemeClr val="tx1"/>
                  </a:solidFill>
                  <a:latin typeface="Helvetica" pitchFamily="2" charset="0"/>
                  <a:ea typeface="Helvetica Neue Medium" charset="0"/>
                  <a:cs typeface="Helvetica Neue Medium" charset="0"/>
                </a:rPr>
                <a:t>,T</a:t>
              </a:r>
              <a:r>
                <a:rPr lang="en-US" sz="1800" baseline="-25000">
                  <a:solidFill>
                    <a:schemeClr val="tx1"/>
                  </a:solidFill>
                  <a:latin typeface="Helvetica" pitchFamily="2" charset="0"/>
                  <a:ea typeface="Helvetica Neue Medium" charset="0"/>
                  <a:cs typeface="Helvetica Neue Medium" charset="0"/>
                </a:rPr>
                <a:t>3</a:t>
              </a:r>
              <a:endParaRPr lang="en-US" sz="1800" baseline="-250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73A6449-F748-5D4A-AD38-82E0FD445679}"/>
                </a:ext>
              </a:extLst>
            </p:cNvPr>
            <p:cNvSpPr txBox="1"/>
            <p:nvPr/>
          </p:nvSpPr>
          <p:spPr>
            <a:xfrm rot="20836752">
              <a:off x="6322107" y="4874359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>
                  <a:latin typeface="Helvetica" pitchFamily="2" charset="0"/>
                  <a:ea typeface="Helvetica Neue Medium" charset="0"/>
                  <a:cs typeface="Helvetica Neue Medium" charset="0"/>
                </a:rPr>
                <a:t>response: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A61F2F6-65DC-474C-8426-94ACF464785E}"/>
              </a:ext>
            </a:extLst>
          </p:cNvPr>
          <p:cNvSpPr txBox="1"/>
          <p:nvPr/>
        </p:nvSpPr>
        <p:spPr>
          <a:xfrm>
            <a:off x="429125" y="5644389"/>
            <a:ext cx="828575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How can the client use these timestamps to synchronize its local clock to the server’s local clock?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BFA0A1F-63C9-F94E-8668-4F2E61CC1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2085" y="1461177"/>
            <a:ext cx="674218" cy="67421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EA7BA06-EFB4-4240-BF7A-61B9E4DF5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961" y="1461177"/>
            <a:ext cx="675636" cy="67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949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CAD12-C55D-C640-9891-5DF07FA6F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Cristian’s algorithm: Offset sample calculation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9DEF7-B128-E445-9DF9-89F43FE8F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A246E-7C77-7145-933E-953AEF7F0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F1461-2613-5343-B61D-5D54F576F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8318E157-43AA-CB46-B4C6-3CE2FF514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722" y="2678653"/>
            <a:ext cx="5090010" cy="831464"/>
          </a:xfrm>
        </p:spPr>
        <p:txBody>
          <a:bodyPr>
            <a:normAutofit lnSpcReduction="10000"/>
          </a:bodyPr>
          <a:lstStyle/>
          <a:p>
            <a:r>
              <a:rPr lang="en-US" spc="-150" dirty="0">
                <a:ea typeface="Helvetica Neue Medium" charset="0"/>
                <a:cs typeface="Helvetica Neue Medium" charset="0"/>
              </a:rPr>
              <a:t>Client samples </a:t>
            </a:r>
            <a:r>
              <a:rPr lang="en-US" spc="-150" dirty="0">
                <a:solidFill>
                  <a:schemeClr val="accent6">
                    <a:lumMod val="75000"/>
                  </a:schemeClr>
                </a:solidFill>
                <a:ea typeface="Helvetica Neue Medium" charset="0"/>
                <a:cs typeface="Helvetica Neue Medium" charset="0"/>
              </a:rPr>
              <a:t>round trip time 𝛿 </a:t>
            </a:r>
            <a:r>
              <a:rPr lang="en-US" spc="-150" dirty="0">
                <a:ea typeface="Helvetica Neue Medium" charset="0"/>
                <a:cs typeface="Helvetica Neue Medium" charset="0"/>
              </a:rPr>
              <a:t>= 𝛿</a:t>
            </a:r>
            <a:r>
              <a:rPr lang="en-US" spc="-150" baseline="-25000" dirty="0" err="1">
                <a:ea typeface="Helvetica Neue Medium" charset="0"/>
                <a:cs typeface="Helvetica Neue Medium" charset="0"/>
              </a:rPr>
              <a:t>req</a:t>
            </a:r>
            <a:r>
              <a:rPr lang="en-US" spc="-150" dirty="0">
                <a:ea typeface="Helvetica Neue Medium" charset="0"/>
                <a:cs typeface="Helvetica Neue Medium" charset="0"/>
              </a:rPr>
              <a:t> + 𝛿</a:t>
            </a:r>
            <a:r>
              <a:rPr lang="en-US" spc="-150" baseline="-25000" dirty="0" err="1">
                <a:ea typeface="Helvetica Neue Medium" charset="0"/>
                <a:cs typeface="Helvetica Neue Medium" charset="0"/>
              </a:rPr>
              <a:t>resp</a:t>
            </a:r>
            <a:r>
              <a:rPr lang="en-US" spc="-150" dirty="0">
                <a:ea typeface="Helvetica Neue Medium" charset="0"/>
                <a:cs typeface="Helvetica Neue Medium" charset="0"/>
              </a:rPr>
              <a:t> = (T</a:t>
            </a:r>
            <a:r>
              <a:rPr lang="en-US" spc="-150" baseline="-25000" dirty="0">
                <a:ea typeface="Helvetica Neue Medium" charset="0"/>
                <a:cs typeface="Helvetica Neue Medium" charset="0"/>
              </a:rPr>
              <a:t>4</a:t>
            </a:r>
            <a:r>
              <a:rPr lang="en-US" spc="-150" dirty="0">
                <a:ea typeface="Helvetica Neue Medium" charset="0"/>
                <a:cs typeface="Helvetica Neue Medium" charset="0"/>
              </a:rPr>
              <a:t> − T</a:t>
            </a:r>
            <a:r>
              <a:rPr lang="en-US" spc="-150" baseline="-25000" dirty="0">
                <a:ea typeface="Helvetica Neue Medium" charset="0"/>
                <a:cs typeface="Helvetica Neue Medium" charset="0"/>
              </a:rPr>
              <a:t>1</a:t>
            </a:r>
            <a:r>
              <a:rPr lang="en-US" spc="-150" dirty="0">
                <a:ea typeface="Helvetica Neue Medium" charset="0"/>
                <a:cs typeface="Helvetica Neue Medium" charset="0"/>
              </a:rPr>
              <a:t>) − (T</a:t>
            </a:r>
            <a:r>
              <a:rPr lang="en-US" spc="-150" baseline="-25000" dirty="0">
                <a:ea typeface="Helvetica Neue Medium" charset="0"/>
                <a:cs typeface="Helvetica Neue Medium" charset="0"/>
              </a:rPr>
              <a:t>3</a:t>
            </a:r>
            <a:r>
              <a:rPr lang="en-US" spc="-150" dirty="0">
                <a:ea typeface="Helvetica Neue Medium" charset="0"/>
                <a:cs typeface="Helvetica Neue Medium" charset="0"/>
              </a:rPr>
              <a:t> − T</a:t>
            </a:r>
            <a:r>
              <a:rPr lang="en-US" spc="-150" baseline="-25000" dirty="0">
                <a:ea typeface="Helvetica Neue Medium" charset="0"/>
                <a:cs typeface="Helvetica Neue Medium" charset="0"/>
              </a:rPr>
              <a:t>2</a:t>
            </a:r>
            <a:r>
              <a:rPr lang="en-US" spc="-150" dirty="0">
                <a:ea typeface="Helvetica Neue Medium" charset="0"/>
                <a:cs typeface="Helvetica Neue Medium" charset="0"/>
              </a:rPr>
              <a:t>)</a:t>
            </a:r>
          </a:p>
          <a:p>
            <a:endParaRPr lang="en-US" dirty="0">
              <a:solidFill>
                <a:srgbClr val="FF0000"/>
              </a:solidFill>
              <a:ea typeface="Helvetica Neue Medium" charset="0"/>
              <a:cs typeface="Helvetica Neue Medium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F8000D-3C93-8641-8982-EEF715FA868C}"/>
              </a:ext>
            </a:extLst>
          </p:cNvPr>
          <p:cNvSpPr>
            <a:spLocks/>
          </p:cNvSpPr>
          <p:nvPr/>
        </p:nvSpPr>
        <p:spPr bwMode="auto">
          <a:xfrm>
            <a:off x="5961763" y="1483875"/>
            <a:ext cx="589905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Helvetica" pitchFamily="2" charset="0"/>
                <a:ea typeface="Helvetica Neue Medium" charset="0"/>
                <a:cs typeface="Helvetica Neue Medium" charset="0"/>
              </a:rPr>
              <a:t>Client</a:t>
            </a:r>
            <a:endParaRPr lang="en-US" sz="1800" dirty="0"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CAF25B-2A41-6B42-9019-9D2321C95FBF}"/>
              </a:ext>
            </a:extLst>
          </p:cNvPr>
          <p:cNvSpPr>
            <a:spLocks/>
          </p:cNvSpPr>
          <p:nvPr/>
        </p:nvSpPr>
        <p:spPr bwMode="auto">
          <a:xfrm>
            <a:off x="8122367" y="1480964"/>
            <a:ext cx="891357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Helvetica" pitchFamily="2" charset="0"/>
                <a:ea typeface="Helvetica Neue Medium" charset="0"/>
                <a:cs typeface="Helvetica Neue Medium" charset="0"/>
              </a:rPr>
              <a:t>Server</a:t>
            </a:r>
            <a:endParaRPr lang="en-US" sz="1800" dirty="0"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197040F-870D-FA46-8A0E-F6B23F730821}"/>
              </a:ext>
            </a:extLst>
          </p:cNvPr>
          <p:cNvCxnSpPr/>
          <p:nvPr/>
        </p:nvCxnSpPr>
        <p:spPr>
          <a:xfrm flipH="1">
            <a:off x="6317628" y="2414061"/>
            <a:ext cx="2" cy="3235794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3C37EC7-2EFB-4643-B264-6DE81068EB7D}"/>
              </a:ext>
            </a:extLst>
          </p:cNvPr>
          <p:cNvCxnSpPr/>
          <p:nvPr/>
        </p:nvCxnSpPr>
        <p:spPr>
          <a:xfrm flipH="1">
            <a:off x="8568044" y="2414061"/>
            <a:ext cx="2" cy="3235794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B5F1BB8-AF45-194C-839B-AABC3B3A4211}"/>
              </a:ext>
            </a:extLst>
          </p:cNvPr>
          <p:cNvSpPr txBox="1"/>
          <p:nvPr/>
        </p:nvSpPr>
        <p:spPr>
          <a:xfrm>
            <a:off x="8004146" y="5693248"/>
            <a:ext cx="868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itchFamily="2" charset="0"/>
                <a:ea typeface="Helvetica Neue Medium" charset="0"/>
                <a:cs typeface="Helvetica Neue Medium" charset="0"/>
              </a:rPr>
              <a:t>Time ↓</a:t>
            </a:r>
          </a:p>
        </p:txBody>
      </p:sp>
      <p:cxnSp>
        <p:nvCxnSpPr>
          <p:cNvPr id="15" name="Curved Connector 8">
            <a:extLst>
              <a:ext uri="{FF2B5EF4-FFF2-40B4-BE49-F238E27FC236}">
                <a16:creationId xmlns:a16="http://schemas.microsoft.com/office/drawing/2014/main" id="{831548A1-2004-3444-84AC-98D3FCFEEA6D}"/>
              </a:ext>
            </a:extLst>
          </p:cNvPr>
          <p:cNvCxnSpPr/>
          <p:nvPr/>
        </p:nvCxnSpPr>
        <p:spPr>
          <a:xfrm flipH="1" flipV="1">
            <a:off x="6317631" y="2897645"/>
            <a:ext cx="2250230" cy="537751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urved Connector 8">
            <a:extLst>
              <a:ext uri="{FF2B5EF4-FFF2-40B4-BE49-F238E27FC236}">
                <a16:creationId xmlns:a16="http://schemas.microsoft.com/office/drawing/2014/main" id="{2C2FD728-5057-264B-A5B5-24499250E1A9}"/>
              </a:ext>
            </a:extLst>
          </p:cNvPr>
          <p:cNvCxnSpPr/>
          <p:nvPr/>
        </p:nvCxnSpPr>
        <p:spPr>
          <a:xfrm flipV="1">
            <a:off x="6317447" y="4247104"/>
            <a:ext cx="2250414" cy="535859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EA292E6-13CF-A647-9CD1-D38B7B574A56}"/>
              </a:ext>
            </a:extLst>
          </p:cNvPr>
          <p:cNvSpPr txBox="1"/>
          <p:nvPr/>
        </p:nvSpPr>
        <p:spPr>
          <a:xfrm>
            <a:off x="5881109" y="2678652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800" baseline="-25000" dirty="0">
                <a:latin typeface="Helvetica" pitchFamily="2" charset="0"/>
                <a:ea typeface="Helvetica Neue Medium" charset="0"/>
                <a:cs typeface="Helvetica Neue Medium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2970FE-D7C1-B548-A40B-BAED5433A38F}"/>
              </a:ext>
            </a:extLst>
          </p:cNvPr>
          <p:cNvSpPr txBox="1"/>
          <p:nvPr/>
        </p:nvSpPr>
        <p:spPr>
          <a:xfrm>
            <a:off x="8567861" y="3225769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800" baseline="-25000" dirty="0">
                <a:latin typeface="Helvetica" pitchFamily="2" charset="0"/>
                <a:ea typeface="Helvetica Neue Medium" charset="0"/>
                <a:cs typeface="Helvetica Neue Medium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475AF4-9FB1-F84F-8A20-81FA1E33849A}"/>
              </a:ext>
            </a:extLst>
          </p:cNvPr>
          <p:cNvSpPr txBox="1"/>
          <p:nvPr/>
        </p:nvSpPr>
        <p:spPr>
          <a:xfrm>
            <a:off x="5920051" y="4653486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800" baseline="-25000" dirty="0">
                <a:latin typeface="Helvetica" pitchFamily="2" charset="0"/>
                <a:ea typeface="Helvetica Neue Medium" charset="0"/>
                <a:cs typeface="Helvetica Neue Medium" charset="0"/>
              </a:rPr>
              <a:t>4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58A8109-D0B3-5E4B-A039-1577514C8809}"/>
              </a:ext>
            </a:extLst>
          </p:cNvPr>
          <p:cNvCxnSpPr/>
          <p:nvPr/>
        </p:nvCxnSpPr>
        <p:spPr>
          <a:xfrm flipH="1">
            <a:off x="6317447" y="3435395"/>
            <a:ext cx="2250414" cy="0"/>
          </a:xfrm>
          <a:prstGeom prst="line">
            <a:avLst/>
          </a:prstGeom>
          <a:ln w="19050"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3353394-379D-7F4B-BC1C-A4A96E481C93}"/>
              </a:ext>
            </a:extLst>
          </p:cNvPr>
          <p:cNvCxnSpPr/>
          <p:nvPr/>
        </p:nvCxnSpPr>
        <p:spPr>
          <a:xfrm flipH="1">
            <a:off x="6317447" y="4247103"/>
            <a:ext cx="2250414" cy="0"/>
          </a:xfrm>
          <a:prstGeom prst="line">
            <a:avLst/>
          </a:prstGeom>
          <a:ln w="19050"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4CEC640B-C7F3-8744-BED9-E9FC1C1C602C}"/>
              </a:ext>
            </a:extLst>
          </p:cNvPr>
          <p:cNvSpPr/>
          <p:nvPr/>
        </p:nvSpPr>
        <p:spPr>
          <a:xfrm rot="805666">
            <a:off x="7662117" y="2840938"/>
            <a:ext cx="471462" cy="352153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400" baseline="-250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2D6DC4-39EC-7149-98BE-4A2822DE5745}"/>
              </a:ext>
            </a:extLst>
          </p:cNvPr>
          <p:cNvSpPr txBox="1"/>
          <p:nvPr/>
        </p:nvSpPr>
        <p:spPr>
          <a:xfrm rot="858043">
            <a:off x="6690970" y="2650638"/>
            <a:ext cx="926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" pitchFamily="2" charset="0"/>
                <a:ea typeface="Helvetica Neue Medium" charset="0"/>
                <a:cs typeface="Helvetica Neue Medium" charset="0"/>
              </a:rPr>
              <a:t>request: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21B0AE-F60C-6D49-A098-20CB8F9A5B4C}"/>
              </a:ext>
            </a:extLst>
          </p:cNvPr>
          <p:cNvSpPr txBox="1"/>
          <p:nvPr/>
        </p:nvSpPr>
        <p:spPr>
          <a:xfrm>
            <a:off x="8567861" y="4043160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800" baseline="-25000" dirty="0">
                <a:latin typeface="Helvetica" pitchFamily="2" charset="0"/>
                <a:ea typeface="Helvetica Neue Medium" charset="0"/>
                <a:cs typeface="Helvetica Neue Medium" charset="0"/>
              </a:rPr>
              <a:t>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E6F63AA-A0D7-0D49-9326-8EC619755B5B}"/>
              </a:ext>
            </a:extLst>
          </p:cNvPr>
          <p:cNvSpPr/>
          <p:nvPr/>
        </p:nvSpPr>
        <p:spPr>
          <a:xfrm rot="20798430">
            <a:off x="7674970" y="4499311"/>
            <a:ext cx="736891" cy="352153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400" baseline="-250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2</a:t>
            </a:r>
            <a:r>
              <a:rPr lang="en-US" sz="14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,T</a:t>
            </a:r>
            <a:r>
              <a:rPr lang="en-US" sz="1400" baseline="-250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A0D172-1683-0A46-B35F-4A7127E635EA}"/>
              </a:ext>
            </a:extLst>
          </p:cNvPr>
          <p:cNvSpPr txBox="1"/>
          <p:nvPr/>
        </p:nvSpPr>
        <p:spPr>
          <a:xfrm rot="20836752">
            <a:off x="6519227" y="4735150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" pitchFamily="2" charset="0"/>
                <a:ea typeface="Helvetica Neue Medium" charset="0"/>
                <a:cs typeface="Helvetica Neue Medium" charset="0"/>
              </a:rPr>
              <a:t>response: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B1F48ED-94E1-5D4F-8392-9EFF89589203}"/>
              </a:ext>
            </a:extLst>
          </p:cNvPr>
          <p:cNvGrpSpPr/>
          <p:nvPr/>
        </p:nvGrpSpPr>
        <p:grpSpPr>
          <a:xfrm>
            <a:off x="5533899" y="2897645"/>
            <a:ext cx="824265" cy="1886263"/>
            <a:chOff x="5435575" y="2876960"/>
            <a:chExt cx="824265" cy="1886263"/>
          </a:xfrm>
        </p:grpSpPr>
        <p:sp>
          <p:nvSpPr>
            <p:cNvPr id="28" name="Left Brace 27">
              <a:extLst>
                <a:ext uri="{FF2B5EF4-FFF2-40B4-BE49-F238E27FC236}">
                  <a16:creationId xmlns:a16="http://schemas.microsoft.com/office/drawing/2014/main" id="{BF407335-3E59-9D43-A532-9539E37BA7C3}"/>
                </a:ext>
              </a:extLst>
            </p:cNvPr>
            <p:cNvSpPr/>
            <p:nvPr/>
          </p:nvSpPr>
          <p:spPr>
            <a:xfrm>
              <a:off x="6079822" y="2876960"/>
              <a:ext cx="139302" cy="537751"/>
            </a:xfrm>
            <a:prstGeom prst="leftBrace">
              <a:avLst>
                <a:gd name="adj1" fmla="val 36898"/>
                <a:gd name="adj2" fmla="val 72436"/>
              </a:avLst>
            </a:prstGeom>
            <a:ln w="28575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Helvetica" pitchFamily="2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AFB9366-2C6E-6242-A3C8-894CC9E6E155}"/>
                </a:ext>
              </a:extLst>
            </p:cNvPr>
            <p:cNvSpPr txBox="1"/>
            <p:nvPr/>
          </p:nvSpPr>
          <p:spPr>
            <a:xfrm>
              <a:off x="5555563" y="3055845"/>
              <a:ext cx="7040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pc="-150" dirty="0">
                  <a:latin typeface="Helvetica" pitchFamily="2" charset="0"/>
                  <a:ea typeface="Helvetica Neue Medium" charset="0"/>
                  <a:cs typeface="Helvetica Neue Medium" charset="0"/>
                </a:rPr>
                <a:t>𝛿</a:t>
              </a:r>
              <a:r>
                <a:rPr lang="en-US" sz="2800" baseline="-25000" dirty="0">
                  <a:latin typeface="Helvetica" pitchFamily="2" charset="0"/>
                  <a:ea typeface="Helvetica Neue Medium" charset="0"/>
                  <a:cs typeface="Helvetica Neue Medium" charset="0"/>
                </a:rPr>
                <a:t>req</a:t>
              </a:r>
            </a:p>
          </p:txBody>
        </p:sp>
        <p:sp>
          <p:nvSpPr>
            <p:cNvPr id="30" name="Left Brace 29">
              <a:extLst>
                <a:ext uri="{FF2B5EF4-FFF2-40B4-BE49-F238E27FC236}">
                  <a16:creationId xmlns:a16="http://schemas.microsoft.com/office/drawing/2014/main" id="{8512FC11-FC68-D341-9E50-E7DF9247FF15}"/>
                </a:ext>
              </a:extLst>
            </p:cNvPr>
            <p:cNvSpPr/>
            <p:nvPr/>
          </p:nvSpPr>
          <p:spPr>
            <a:xfrm>
              <a:off x="6079822" y="4225472"/>
              <a:ext cx="139302" cy="537751"/>
            </a:xfrm>
            <a:prstGeom prst="leftBrace">
              <a:avLst>
                <a:gd name="adj1" fmla="val 36898"/>
                <a:gd name="adj2" fmla="val 27564"/>
              </a:avLst>
            </a:prstGeom>
            <a:ln w="28575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Helvetica" pitchFamily="2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4B2FCA4-2904-164B-A455-7C1D499CA6B9}"/>
                </a:ext>
              </a:extLst>
            </p:cNvPr>
            <p:cNvSpPr txBox="1"/>
            <p:nvPr/>
          </p:nvSpPr>
          <p:spPr>
            <a:xfrm>
              <a:off x="5435575" y="4122673"/>
              <a:ext cx="8242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pc="-150" dirty="0">
                  <a:latin typeface="Helvetica" pitchFamily="2" charset="0"/>
                  <a:ea typeface="Helvetica Neue Medium" charset="0"/>
                  <a:cs typeface="Helvetica Neue Medium" charset="0"/>
                </a:rPr>
                <a:t>𝛿</a:t>
              </a:r>
              <a:r>
                <a:rPr lang="en-US" sz="2800" baseline="-25000" dirty="0">
                  <a:latin typeface="Helvetica" pitchFamily="2" charset="0"/>
                  <a:ea typeface="Helvetica Neue Medium" charset="0"/>
                  <a:cs typeface="Helvetica Neue Medium" charset="0"/>
                </a:rPr>
                <a:t>resp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732AD86-0F77-BA4D-8462-F4867EA5E4D7}"/>
              </a:ext>
            </a:extLst>
          </p:cNvPr>
          <p:cNvSpPr txBox="1"/>
          <p:nvPr/>
        </p:nvSpPr>
        <p:spPr>
          <a:xfrm>
            <a:off x="443888" y="1723060"/>
            <a:ext cx="509001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tIns="91440" bIns="91440" rtlCol="0">
            <a:spAutoFit/>
          </a:bodyPr>
          <a:lstStyle/>
          <a:p>
            <a:r>
              <a:rPr lang="en-US" sz="2600" spc="-150" dirty="0">
                <a:latin typeface="Helvetica Neue Medium" charset="0"/>
                <a:ea typeface="Helvetica Neue Medium" charset="0"/>
                <a:cs typeface="Helvetica Neue Medium" charset="0"/>
              </a:rPr>
              <a:t>Goal: Client sets clock </a:t>
            </a:r>
            <a:r>
              <a:rPr lang="en-US" sz="2600" spc="-150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</a:t>
            </a:r>
            <a:r>
              <a:rPr lang="en-US" sz="2600" spc="-150" dirty="0">
                <a:latin typeface="Helvetica Neue Medium" charset="0"/>
                <a:ea typeface="Helvetica Neue Medium" charset="0"/>
                <a:cs typeface="Helvetica Neue Medium" charset="0"/>
              </a:rPr>
              <a:t> T</a:t>
            </a:r>
            <a:r>
              <a:rPr lang="en-US" sz="2600" spc="-150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r>
              <a:rPr lang="en-US" sz="2600" spc="-150" dirty="0">
                <a:latin typeface="Helvetica Neue Medium" charset="0"/>
                <a:ea typeface="Helvetica Neue Medium" charset="0"/>
                <a:cs typeface="Helvetica Neue Medium" charset="0"/>
              </a:rPr>
              <a:t> + 𝛿</a:t>
            </a:r>
            <a:r>
              <a:rPr lang="en-US" sz="2600" spc="-150" baseline="-25000" dirty="0" err="1">
                <a:latin typeface="Helvetica Neue Medium" charset="0"/>
                <a:ea typeface="Helvetica Neue Medium" charset="0"/>
                <a:cs typeface="Helvetica Neue Medium" charset="0"/>
              </a:rPr>
              <a:t>resp</a:t>
            </a:r>
            <a:endParaRPr lang="en-US" sz="2600" spc="-150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1F14CBB-54EB-CD4C-8227-5F08FFCF8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3907" y="1744796"/>
            <a:ext cx="674218" cy="67421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B0106F8-E7E1-8240-9733-05FEBD7A0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2783" y="1744796"/>
            <a:ext cx="675636" cy="67563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F1770F2-BCA8-934E-80E5-28890CF11D24}"/>
                  </a:ext>
                </a:extLst>
              </p14:cNvPr>
              <p14:cNvContentPartPr/>
              <p14:nvPr/>
            </p14:nvContentPartPr>
            <p14:xfrm>
              <a:off x="583200" y="2842560"/>
              <a:ext cx="8389800" cy="2286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F1770F2-BCA8-934E-80E5-28890CF11D2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7000" y="2826360"/>
                <a:ext cx="8427600" cy="231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0930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CAD12-C55D-C640-9891-5DF07FA6F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Cristian’s algorithm: Offset sample calculation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9DEF7-B128-E445-9DF9-89F43FE8F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A246E-7C77-7145-933E-953AEF7F0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F1461-2613-5343-B61D-5D54F576F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8318E157-43AA-CB46-B4C6-3CE2FF514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722" y="2678652"/>
            <a:ext cx="5090010" cy="841296"/>
          </a:xfrm>
        </p:spPr>
        <p:txBody>
          <a:bodyPr>
            <a:normAutofit lnSpcReduction="10000"/>
          </a:bodyPr>
          <a:lstStyle/>
          <a:p>
            <a:r>
              <a:rPr lang="en-US" spc="-150" dirty="0">
                <a:ea typeface="Helvetica Neue Medium" charset="0"/>
                <a:cs typeface="Helvetica Neue Medium" charset="0"/>
              </a:rPr>
              <a:t>Client samples </a:t>
            </a:r>
            <a:r>
              <a:rPr lang="en-US" spc="-150" dirty="0">
                <a:solidFill>
                  <a:schemeClr val="accent6">
                    <a:lumMod val="75000"/>
                  </a:schemeClr>
                </a:solidFill>
                <a:ea typeface="Helvetica Neue Medium" charset="0"/>
                <a:cs typeface="Helvetica Neue Medium" charset="0"/>
              </a:rPr>
              <a:t>round trip time 𝛿 </a:t>
            </a:r>
            <a:r>
              <a:rPr lang="en-US" spc="-150" dirty="0">
                <a:ea typeface="Helvetica Neue Medium" charset="0"/>
                <a:cs typeface="Helvetica Neue Medium" charset="0"/>
              </a:rPr>
              <a:t>= 𝛿</a:t>
            </a:r>
            <a:r>
              <a:rPr lang="en-US" spc="-150" baseline="-25000" dirty="0" err="1">
                <a:ea typeface="Helvetica Neue Medium" charset="0"/>
                <a:cs typeface="Helvetica Neue Medium" charset="0"/>
              </a:rPr>
              <a:t>req</a:t>
            </a:r>
            <a:r>
              <a:rPr lang="en-US" spc="-150" dirty="0">
                <a:ea typeface="Helvetica Neue Medium" charset="0"/>
                <a:cs typeface="Helvetica Neue Medium" charset="0"/>
              </a:rPr>
              <a:t> + 𝛿</a:t>
            </a:r>
            <a:r>
              <a:rPr lang="en-US" spc="-150" baseline="-25000" dirty="0" err="1">
                <a:ea typeface="Helvetica Neue Medium" charset="0"/>
                <a:cs typeface="Helvetica Neue Medium" charset="0"/>
              </a:rPr>
              <a:t>resp</a:t>
            </a:r>
            <a:r>
              <a:rPr lang="en-US" spc="-150" dirty="0">
                <a:ea typeface="Helvetica Neue Medium" charset="0"/>
                <a:cs typeface="Helvetica Neue Medium" charset="0"/>
              </a:rPr>
              <a:t> = (T</a:t>
            </a:r>
            <a:r>
              <a:rPr lang="en-US" spc="-150" baseline="-25000" dirty="0">
                <a:ea typeface="Helvetica Neue Medium" charset="0"/>
                <a:cs typeface="Helvetica Neue Medium" charset="0"/>
              </a:rPr>
              <a:t>4</a:t>
            </a:r>
            <a:r>
              <a:rPr lang="en-US" spc="-150" dirty="0">
                <a:ea typeface="Helvetica Neue Medium" charset="0"/>
                <a:cs typeface="Helvetica Neue Medium" charset="0"/>
              </a:rPr>
              <a:t> − T</a:t>
            </a:r>
            <a:r>
              <a:rPr lang="en-US" spc="-150" baseline="-25000" dirty="0">
                <a:ea typeface="Helvetica Neue Medium" charset="0"/>
                <a:cs typeface="Helvetica Neue Medium" charset="0"/>
              </a:rPr>
              <a:t>1</a:t>
            </a:r>
            <a:r>
              <a:rPr lang="en-US" spc="-150" dirty="0">
                <a:ea typeface="Helvetica Neue Medium" charset="0"/>
                <a:cs typeface="Helvetica Neue Medium" charset="0"/>
              </a:rPr>
              <a:t>) − (T</a:t>
            </a:r>
            <a:r>
              <a:rPr lang="en-US" spc="-150" baseline="-25000" dirty="0">
                <a:ea typeface="Helvetica Neue Medium" charset="0"/>
                <a:cs typeface="Helvetica Neue Medium" charset="0"/>
              </a:rPr>
              <a:t>3</a:t>
            </a:r>
            <a:r>
              <a:rPr lang="en-US" spc="-150" dirty="0">
                <a:ea typeface="Helvetica Neue Medium" charset="0"/>
                <a:cs typeface="Helvetica Neue Medium" charset="0"/>
              </a:rPr>
              <a:t> − T</a:t>
            </a:r>
            <a:r>
              <a:rPr lang="en-US" spc="-150" baseline="-25000" dirty="0">
                <a:ea typeface="Helvetica Neue Medium" charset="0"/>
                <a:cs typeface="Helvetica Neue Medium" charset="0"/>
              </a:rPr>
              <a:t>2</a:t>
            </a:r>
            <a:r>
              <a:rPr lang="en-US" spc="-150" dirty="0">
                <a:ea typeface="Helvetica Neue Medium" charset="0"/>
                <a:cs typeface="Helvetica Neue Medium" charset="0"/>
              </a:rPr>
              <a:t>)</a:t>
            </a:r>
          </a:p>
          <a:p>
            <a:endParaRPr lang="en-US" dirty="0">
              <a:solidFill>
                <a:srgbClr val="FF0000"/>
              </a:solidFill>
              <a:ea typeface="Helvetica Neue Medium" charset="0"/>
              <a:cs typeface="Helvetica Neue Medium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F8000D-3C93-8641-8982-EEF715FA868C}"/>
              </a:ext>
            </a:extLst>
          </p:cNvPr>
          <p:cNvSpPr>
            <a:spLocks/>
          </p:cNvSpPr>
          <p:nvPr/>
        </p:nvSpPr>
        <p:spPr bwMode="auto">
          <a:xfrm>
            <a:off x="5961763" y="1483875"/>
            <a:ext cx="589905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Helvetica" pitchFamily="2" charset="0"/>
                <a:ea typeface="Helvetica Neue Medium" charset="0"/>
                <a:cs typeface="Helvetica Neue Medium" charset="0"/>
              </a:rPr>
              <a:t>Client</a:t>
            </a:r>
            <a:endParaRPr lang="en-US" sz="1800" dirty="0"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CAF25B-2A41-6B42-9019-9D2321C95FBF}"/>
              </a:ext>
            </a:extLst>
          </p:cNvPr>
          <p:cNvSpPr>
            <a:spLocks/>
          </p:cNvSpPr>
          <p:nvPr/>
        </p:nvSpPr>
        <p:spPr bwMode="auto">
          <a:xfrm>
            <a:off x="8122367" y="1480964"/>
            <a:ext cx="891357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Helvetica" pitchFamily="2" charset="0"/>
                <a:ea typeface="Helvetica Neue Medium" charset="0"/>
                <a:cs typeface="Helvetica Neue Medium" charset="0"/>
              </a:rPr>
              <a:t>Server</a:t>
            </a:r>
            <a:endParaRPr lang="en-US" sz="1800" dirty="0"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197040F-870D-FA46-8A0E-F6B23F730821}"/>
              </a:ext>
            </a:extLst>
          </p:cNvPr>
          <p:cNvCxnSpPr/>
          <p:nvPr/>
        </p:nvCxnSpPr>
        <p:spPr>
          <a:xfrm flipH="1">
            <a:off x="6317628" y="2414061"/>
            <a:ext cx="2" cy="3235794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3C37EC7-2EFB-4643-B264-6DE81068EB7D}"/>
              </a:ext>
            </a:extLst>
          </p:cNvPr>
          <p:cNvCxnSpPr/>
          <p:nvPr/>
        </p:nvCxnSpPr>
        <p:spPr>
          <a:xfrm flipH="1">
            <a:off x="8568044" y="2414061"/>
            <a:ext cx="2" cy="3235794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B5F1BB8-AF45-194C-839B-AABC3B3A4211}"/>
              </a:ext>
            </a:extLst>
          </p:cNvPr>
          <p:cNvSpPr txBox="1"/>
          <p:nvPr/>
        </p:nvSpPr>
        <p:spPr>
          <a:xfrm>
            <a:off x="8004146" y="5693248"/>
            <a:ext cx="868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itchFamily="2" charset="0"/>
                <a:ea typeface="Helvetica Neue Medium" charset="0"/>
                <a:cs typeface="Helvetica Neue Medium" charset="0"/>
              </a:rPr>
              <a:t>Time ↓</a:t>
            </a:r>
          </a:p>
        </p:txBody>
      </p:sp>
      <p:cxnSp>
        <p:nvCxnSpPr>
          <p:cNvPr id="15" name="Curved Connector 8">
            <a:extLst>
              <a:ext uri="{FF2B5EF4-FFF2-40B4-BE49-F238E27FC236}">
                <a16:creationId xmlns:a16="http://schemas.microsoft.com/office/drawing/2014/main" id="{831548A1-2004-3444-84AC-98D3FCFEEA6D}"/>
              </a:ext>
            </a:extLst>
          </p:cNvPr>
          <p:cNvCxnSpPr/>
          <p:nvPr/>
        </p:nvCxnSpPr>
        <p:spPr>
          <a:xfrm flipH="1" flipV="1">
            <a:off x="6317631" y="2897645"/>
            <a:ext cx="2250230" cy="537751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urved Connector 8">
            <a:extLst>
              <a:ext uri="{FF2B5EF4-FFF2-40B4-BE49-F238E27FC236}">
                <a16:creationId xmlns:a16="http://schemas.microsoft.com/office/drawing/2014/main" id="{2C2FD728-5057-264B-A5B5-24499250E1A9}"/>
              </a:ext>
            </a:extLst>
          </p:cNvPr>
          <p:cNvCxnSpPr/>
          <p:nvPr/>
        </p:nvCxnSpPr>
        <p:spPr>
          <a:xfrm flipV="1">
            <a:off x="6317447" y="4247104"/>
            <a:ext cx="2250414" cy="535859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EA292E6-13CF-A647-9CD1-D38B7B574A56}"/>
              </a:ext>
            </a:extLst>
          </p:cNvPr>
          <p:cNvSpPr txBox="1"/>
          <p:nvPr/>
        </p:nvSpPr>
        <p:spPr>
          <a:xfrm>
            <a:off x="5881109" y="2678652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800" baseline="-25000" dirty="0">
                <a:latin typeface="Helvetica" pitchFamily="2" charset="0"/>
                <a:ea typeface="Helvetica Neue Medium" charset="0"/>
                <a:cs typeface="Helvetica Neue Medium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2970FE-D7C1-B548-A40B-BAED5433A38F}"/>
              </a:ext>
            </a:extLst>
          </p:cNvPr>
          <p:cNvSpPr txBox="1"/>
          <p:nvPr/>
        </p:nvSpPr>
        <p:spPr>
          <a:xfrm>
            <a:off x="8567861" y="3225769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800" baseline="-25000" dirty="0">
                <a:latin typeface="Helvetica" pitchFamily="2" charset="0"/>
                <a:ea typeface="Helvetica Neue Medium" charset="0"/>
                <a:cs typeface="Helvetica Neue Medium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475AF4-9FB1-F84F-8A20-81FA1E33849A}"/>
              </a:ext>
            </a:extLst>
          </p:cNvPr>
          <p:cNvSpPr txBox="1"/>
          <p:nvPr/>
        </p:nvSpPr>
        <p:spPr>
          <a:xfrm>
            <a:off x="5920051" y="4653486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800" baseline="-25000" dirty="0">
                <a:latin typeface="Helvetica" pitchFamily="2" charset="0"/>
                <a:ea typeface="Helvetica Neue Medium" charset="0"/>
                <a:cs typeface="Helvetica Neue Medium" charset="0"/>
              </a:rPr>
              <a:t>4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58A8109-D0B3-5E4B-A039-1577514C8809}"/>
              </a:ext>
            </a:extLst>
          </p:cNvPr>
          <p:cNvCxnSpPr/>
          <p:nvPr/>
        </p:nvCxnSpPr>
        <p:spPr>
          <a:xfrm flipH="1">
            <a:off x="6317447" y="3435395"/>
            <a:ext cx="2250414" cy="0"/>
          </a:xfrm>
          <a:prstGeom prst="line">
            <a:avLst/>
          </a:prstGeom>
          <a:ln w="19050"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3353394-379D-7F4B-BC1C-A4A96E481C93}"/>
              </a:ext>
            </a:extLst>
          </p:cNvPr>
          <p:cNvCxnSpPr/>
          <p:nvPr/>
        </p:nvCxnSpPr>
        <p:spPr>
          <a:xfrm flipH="1">
            <a:off x="6317447" y="4247103"/>
            <a:ext cx="2250414" cy="0"/>
          </a:xfrm>
          <a:prstGeom prst="line">
            <a:avLst/>
          </a:prstGeom>
          <a:ln w="19050"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4CEC640B-C7F3-8744-BED9-E9FC1C1C602C}"/>
              </a:ext>
            </a:extLst>
          </p:cNvPr>
          <p:cNvSpPr/>
          <p:nvPr/>
        </p:nvSpPr>
        <p:spPr>
          <a:xfrm rot="805666">
            <a:off x="7662117" y="2840938"/>
            <a:ext cx="471462" cy="352153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400" baseline="-250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2D6DC4-39EC-7149-98BE-4A2822DE5745}"/>
              </a:ext>
            </a:extLst>
          </p:cNvPr>
          <p:cNvSpPr txBox="1"/>
          <p:nvPr/>
        </p:nvSpPr>
        <p:spPr>
          <a:xfrm rot="858043">
            <a:off x="6690970" y="2650638"/>
            <a:ext cx="926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" pitchFamily="2" charset="0"/>
                <a:ea typeface="Helvetica Neue Medium" charset="0"/>
                <a:cs typeface="Helvetica Neue Medium" charset="0"/>
              </a:rPr>
              <a:t>request: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21B0AE-F60C-6D49-A098-20CB8F9A5B4C}"/>
              </a:ext>
            </a:extLst>
          </p:cNvPr>
          <p:cNvSpPr txBox="1"/>
          <p:nvPr/>
        </p:nvSpPr>
        <p:spPr>
          <a:xfrm>
            <a:off x="8567861" y="4043160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800" baseline="-25000" dirty="0">
                <a:latin typeface="Helvetica" pitchFamily="2" charset="0"/>
                <a:ea typeface="Helvetica Neue Medium" charset="0"/>
                <a:cs typeface="Helvetica Neue Medium" charset="0"/>
              </a:rPr>
              <a:t>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E6F63AA-A0D7-0D49-9326-8EC619755B5B}"/>
              </a:ext>
            </a:extLst>
          </p:cNvPr>
          <p:cNvSpPr/>
          <p:nvPr/>
        </p:nvSpPr>
        <p:spPr>
          <a:xfrm rot="20798430">
            <a:off x="7674970" y="4499311"/>
            <a:ext cx="736891" cy="352153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400" baseline="-250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2</a:t>
            </a:r>
            <a:r>
              <a:rPr lang="en-US" sz="14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,T</a:t>
            </a:r>
            <a:r>
              <a:rPr lang="en-US" sz="1400" baseline="-250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A0D172-1683-0A46-B35F-4A7127E635EA}"/>
              </a:ext>
            </a:extLst>
          </p:cNvPr>
          <p:cNvSpPr txBox="1"/>
          <p:nvPr/>
        </p:nvSpPr>
        <p:spPr>
          <a:xfrm rot="20836752">
            <a:off x="6519227" y="4735150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" pitchFamily="2" charset="0"/>
                <a:ea typeface="Helvetica Neue Medium" charset="0"/>
                <a:cs typeface="Helvetica Neue Medium" charset="0"/>
              </a:rPr>
              <a:t>response: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B1F48ED-94E1-5D4F-8392-9EFF89589203}"/>
              </a:ext>
            </a:extLst>
          </p:cNvPr>
          <p:cNvGrpSpPr/>
          <p:nvPr/>
        </p:nvGrpSpPr>
        <p:grpSpPr>
          <a:xfrm>
            <a:off x="5533899" y="2897645"/>
            <a:ext cx="824265" cy="1886263"/>
            <a:chOff x="5435575" y="2876960"/>
            <a:chExt cx="824265" cy="1886263"/>
          </a:xfrm>
        </p:grpSpPr>
        <p:sp>
          <p:nvSpPr>
            <p:cNvPr id="28" name="Left Brace 27">
              <a:extLst>
                <a:ext uri="{FF2B5EF4-FFF2-40B4-BE49-F238E27FC236}">
                  <a16:creationId xmlns:a16="http://schemas.microsoft.com/office/drawing/2014/main" id="{BF407335-3E59-9D43-A532-9539E37BA7C3}"/>
                </a:ext>
              </a:extLst>
            </p:cNvPr>
            <p:cNvSpPr/>
            <p:nvPr/>
          </p:nvSpPr>
          <p:spPr>
            <a:xfrm>
              <a:off x="6079822" y="2876960"/>
              <a:ext cx="139302" cy="537751"/>
            </a:xfrm>
            <a:prstGeom prst="leftBrace">
              <a:avLst>
                <a:gd name="adj1" fmla="val 36898"/>
                <a:gd name="adj2" fmla="val 72436"/>
              </a:avLst>
            </a:prstGeom>
            <a:ln w="28575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Helvetica" pitchFamily="2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AFB9366-2C6E-6242-A3C8-894CC9E6E155}"/>
                </a:ext>
              </a:extLst>
            </p:cNvPr>
            <p:cNvSpPr txBox="1"/>
            <p:nvPr/>
          </p:nvSpPr>
          <p:spPr>
            <a:xfrm>
              <a:off x="5555563" y="3055845"/>
              <a:ext cx="7040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pc="-150" dirty="0">
                  <a:latin typeface="Helvetica" pitchFamily="2" charset="0"/>
                  <a:ea typeface="Helvetica Neue Medium" charset="0"/>
                  <a:cs typeface="Helvetica Neue Medium" charset="0"/>
                </a:rPr>
                <a:t>𝛿</a:t>
              </a:r>
              <a:r>
                <a:rPr lang="en-US" sz="2800" baseline="-25000" dirty="0">
                  <a:latin typeface="Helvetica" pitchFamily="2" charset="0"/>
                  <a:ea typeface="Helvetica Neue Medium" charset="0"/>
                  <a:cs typeface="Helvetica Neue Medium" charset="0"/>
                </a:rPr>
                <a:t>req</a:t>
              </a:r>
            </a:p>
          </p:txBody>
        </p:sp>
        <p:sp>
          <p:nvSpPr>
            <p:cNvPr id="30" name="Left Brace 29">
              <a:extLst>
                <a:ext uri="{FF2B5EF4-FFF2-40B4-BE49-F238E27FC236}">
                  <a16:creationId xmlns:a16="http://schemas.microsoft.com/office/drawing/2014/main" id="{8512FC11-FC68-D341-9E50-E7DF9247FF15}"/>
                </a:ext>
              </a:extLst>
            </p:cNvPr>
            <p:cNvSpPr/>
            <p:nvPr/>
          </p:nvSpPr>
          <p:spPr>
            <a:xfrm>
              <a:off x="6079822" y="4225472"/>
              <a:ext cx="139302" cy="537751"/>
            </a:xfrm>
            <a:prstGeom prst="leftBrace">
              <a:avLst>
                <a:gd name="adj1" fmla="val 36898"/>
                <a:gd name="adj2" fmla="val 27564"/>
              </a:avLst>
            </a:prstGeom>
            <a:ln w="28575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Helvetica" pitchFamily="2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4B2FCA4-2904-164B-A455-7C1D499CA6B9}"/>
                </a:ext>
              </a:extLst>
            </p:cNvPr>
            <p:cNvSpPr txBox="1"/>
            <p:nvPr/>
          </p:nvSpPr>
          <p:spPr>
            <a:xfrm>
              <a:off x="5435575" y="4122673"/>
              <a:ext cx="8242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pc="-150" dirty="0">
                  <a:latin typeface="Helvetica" pitchFamily="2" charset="0"/>
                  <a:ea typeface="Helvetica Neue Medium" charset="0"/>
                  <a:cs typeface="Helvetica Neue Medium" charset="0"/>
                </a:rPr>
                <a:t>𝛿</a:t>
              </a:r>
              <a:r>
                <a:rPr lang="en-US" sz="2800" baseline="-25000" dirty="0">
                  <a:latin typeface="Helvetica" pitchFamily="2" charset="0"/>
                  <a:ea typeface="Helvetica Neue Medium" charset="0"/>
                  <a:cs typeface="Helvetica Neue Medium" charset="0"/>
                </a:rPr>
                <a:t>resp</a:t>
              </a:r>
            </a:p>
          </p:txBody>
        </p:sp>
      </p:grpSp>
      <p:sp>
        <p:nvSpPr>
          <p:cNvPr id="32" name="Right Arrow 31">
            <a:extLst>
              <a:ext uri="{FF2B5EF4-FFF2-40B4-BE49-F238E27FC236}">
                <a16:creationId xmlns:a16="http://schemas.microsoft.com/office/drawing/2014/main" id="{27E8C0C9-0998-C24E-936E-F9E08ED1BA64}"/>
              </a:ext>
            </a:extLst>
          </p:cNvPr>
          <p:cNvSpPr/>
          <p:nvPr/>
        </p:nvSpPr>
        <p:spPr>
          <a:xfrm>
            <a:off x="5595534" y="4619557"/>
            <a:ext cx="323906" cy="326810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32AD86-0F77-BA4D-8462-F4867EA5E4D7}"/>
              </a:ext>
            </a:extLst>
          </p:cNvPr>
          <p:cNvSpPr txBox="1"/>
          <p:nvPr/>
        </p:nvSpPr>
        <p:spPr>
          <a:xfrm>
            <a:off x="443888" y="1723060"/>
            <a:ext cx="509001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tIns="91440" bIns="91440" rtlCol="0">
            <a:spAutoFit/>
          </a:bodyPr>
          <a:lstStyle/>
          <a:p>
            <a:r>
              <a:rPr lang="en-US" sz="2600" spc="-150" dirty="0">
                <a:latin typeface="Helvetica Neue Medium" charset="0"/>
                <a:ea typeface="Helvetica Neue Medium" charset="0"/>
                <a:cs typeface="Helvetica Neue Medium" charset="0"/>
              </a:rPr>
              <a:t>Goal: Client sets clock </a:t>
            </a:r>
            <a:r>
              <a:rPr lang="en-US" sz="2600" spc="-150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</a:t>
            </a:r>
            <a:r>
              <a:rPr lang="en-US" sz="2600" spc="-150" dirty="0">
                <a:latin typeface="Helvetica Neue Medium" charset="0"/>
                <a:ea typeface="Helvetica Neue Medium" charset="0"/>
                <a:cs typeface="Helvetica Neue Medium" charset="0"/>
              </a:rPr>
              <a:t> T</a:t>
            </a:r>
            <a:r>
              <a:rPr lang="en-US" sz="2600" spc="-150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r>
              <a:rPr lang="en-US" sz="2600" spc="-150" dirty="0">
                <a:latin typeface="Helvetica Neue Medium" charset="0"/>
                <a:ea typeface="Helvetica Neue Medium" charset="0"/>
                <a:cs typeface="Helvetica Neue Medium" charset="0"/>
              </a:rPr>
              <a:t> + 𝛿</a:t>
            </a:r>
            <a:r>
              <a:rPr lang="en-US" sz="2600" spc="-150" baseline="-25000" dirty="0" err="1">
                <a:latin typeface="Helvetica Neue Medium" charset="0"/>
                <a:ea typeface="Helvetica Neue Medium" charset="0"/>
                <a:cs typeface="Helvetica Neue Medium" charset="0"/>
              </a:rPr>
              <a:t>resp</a:t>
            </a:r>
            <a:endParaRPr lang="en-US" sz="2600" spc="-150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EED57C80-5B82-6F45-81AD-FC20EF068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3907" y="1744796"/>
            <a:ext cx="674218" cy="67421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25E812D-6700-7949-81C3-0E69CE3A9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2783" y="1744796"/>
            <a:ext cx="675636" cy="67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64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CAD12-C55D-C640-9891-5DF07FA6F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Cristian’s algorithm: Offset sample calculation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9DEF7-B128-E445-9DF9-89F43FE8F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A246E-7C77-7145-933E-953AEF7F0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F1461-2613-5343-B61D-5D54F576F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8318E157-43AA-CB46-B4C6-3CE2FF514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722" y="2678652"/>
            <a:ext cx="5090010" cy="1811922"/>
          </a:xfrm>
        </p:spPr>
        <p:txBody>
          <a:bodyPr>
            <a:normAutofit lnSpcReduction="10000"/>
          </a:bodyPr>
          <a:lstStyle/>
          <a:p>
            <a:r>
              <a:rPr lang="en-US" spc="-150" dirty="0">
                <a:ea typeface="Helvetica Neue Medium" charset="0"/>
                <a:cs typeface="Helvetica Neue Medium" charset="0"/>
              </a:rPr>
              <a:t>Client samples </a:t>
            </a:r>
            <a:r>
              <a:rPr lang="en-US" spc="-150" dirty="0">
                <a:solidFill>
                  <a:schemeClr val="accent6">
                    <a:lumMod val="75000"/>
                  </a:schemeClr>
                </a:solidFill>
                <a:ea typeface="Helvetica Neue Medium" charset="0"/>
                <a:cs typeface="Helvetica Neue Medium" charset="0"/>
              </a:rPr>
              <a:t>round trip time 𝛿 </a:t>
            </a:r>
            <a:r>
              <a:rPr lang="en-US" spc="-150" dirty="0">
                <a:ea typeface="Helvetica Neue Medium" charset="0"/>
                <a:cs typeface="Helvetica Neue Medium" charset="0"/>
              </a:rPr>
              <a:t>= 𝛿</a:t>
            </a:r>
            <a:r>
              <a:rPr lang="en-US" spc="-150" baseline="-25000" dirty="0" err="1">
                <a:ea typeface="Helvetica Neue Medium" charset="0"/>
                <a:cs typeface="Helvetica Neue Medium" charset="0"/>
              </a:rPr>
              <a:t>req</a:t>
            </a:r>
            <a:r>
              <a:rPr lang="en-US" spc="-150" dirty="0">
                <a:ea typeface="Helvetica Neue Medium" charset="0"/>
                <a:cs typeface="Helvetica Neue Medium" charset="0"/>
              </a:rPr>
              <a:t> + 𝛿</a:t>
            </a:r>
            <a:r>
              <a:rPr lang="en-US" spc="-150" baseline="-25000" dirty="0" err="1">
                <a:ea typeface="Helvetica Neue Medium" charset="0"/>
                <a:cs typeface="Helvetica Neue Medium" charset="0"/>
              </a:rPr>
              <a:t>resp</a:t>
            </a:r>
            <a:r>
              <a:rPr lang="en-US" spc="-150" dirty="0">
                <a:ea typeface="Helvetica Neue Medium" charset="0"/>
                <a:cs typeface="Helvetica Neue Medium" charset="0"/>
              </a:rPr>
              <a:t> = (T</a:t>
            </a:r>
            <a:r>
              <a:rPr lang="en-US" spc="-150" baseline="-25000" dirty="0">
                <a:ea typeface="Helvetica Neue Medium" charset="0"/>
                <a:cs typeface="Helvetica Neue Medium" charset="0"/>
              </a:rPr>
              <a:t>4</a:t>
            </a:r>
            <a:r>
              <a:rPr lang="en-US" spc="-150" dirty="0">
                <a:ea typeface="Helvetica Neue Medium" charset="0"/>
                <a:cs typeface="Helvetica Neue Medium" charset="0"/>
              </a:rPr>
              <a:t> − T</a:t>
            </a:r>
            <a:r>
              <a:rPr lang="en-US" spc="-150" baseline="-25000" dirty="0">
                <a:ea typeface="Helvetica Neue Medium" charset="0"/>
                <a:cs typeface="Helvetica Neue Medium" charset="0"/>
              </a:rPr>
              <a:t>1</a:t>
            </a:r>
            <a:r>
              <a:rPr lang="en-US" spc="-150" dirty="0">
                <a:ea typeface="Helvetica Neue Medium" charset="0"/>
                <a:cs typeface="Helvetica Neue Medium" charset="0"/>
              </a:rPr>
              <a:t>) − (T</a:t>
            </a:r>
            <a:r>
              <a:rPr lang="en-US" spc="-150" baseline="-25000" dirty="0">
                <a:ea typeface="Helvetica Neue Medium" charset="0"/>
                <a:cs typeface="Helvetica Neue Medium" charset="0"/>
              </a:rPr>
              <a:t>3</a:t>
            </a:r>
            <a:r>
              <a:rPr lang="en-US" spc="-150" dirty="0">
                <a:ea typeface="Helvetica Neue Medium" charset="0"/>
                <a:cs typeface="Helvetica Neue Medium" charset="0"/>
              </a:rPr>
              <a:t> − T</a:t>
            </a:r>
            <a:r>
              <a:rPr lang="en-US" spc="-150" baseline="-25000" dirty="0">
                <a:ea typeface="Helvetica Neue Medium" charset="0"/>
                <a:cs typeface="Helvetica Neue Medium" charset="0"/>
              </a:rPr>
              <a:t>2</a:t>
            </a:r>
            <a:r>
              <a:rPr lang="en-US" spc="-150" dirty="0">
                <a:ea typeface="Helvetica Neue Medium" charset="0"/>
                <a:cs typeface="Helvetica Neue Medium" charset="0"/>
              </a:rPr>
              <a:t>)</a:t>
            </a:r>
          </a:p>
          <a:p>
            <a:endParaRPr lang="en-US" dirty="0">
              <a:solidFill>
                <a:srgbClr val="FF0000"/>
              </a:solidFill>
              <a:ea typeface="Helvetica Neue Medium" charset="0"/>
              <a:cs typeface="Helvetica Neue Medium" charset="0"/>
            </a:endParaRPr>
          </a:p>
          <a:p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But client knows </a:t>
            </a:r>
            <a:r>
              <a:rPr lang="en-US" spc="-15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𝛿</a:t>
            </a:r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, not </a:t>
            </a:r>
            <a:r>
              <a:rPr lang="en-US" spc="-15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𝛿</a:t>
            </a:r>
            <a:r>
              <a:rPr lang="en-US" baseline="-25000" dirty="0" err="1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resp</a:t>
            </a:r>
            <a:endParaRPr lang="en-US" dirty="0">
              <a:solidFill>
                <a:srgbClr val="FF0000"/>
              </a:solidFill>
              <a:ea typeface="Helvetica Neue Medium" charset="0"/>
              <a:cs typeface="Helvetica Neue Medium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F8000D-3C93-8641-8982-EEF715FA868C}"/>
              </a:ext>
            </a:extLst>
          </p:cNvPr>
          <p:cNvSpPr>
            <a:spLocks/>
          </p:cNvSpPr>
          <p:nvPr/>
        </p:nvSpPr>
        <p:spPr bwMode="auto">
          <a:xfrm>
            <a:off x="5961763" y="1483875"/>
            <a:ext cx="589905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Helvetica" pitchFamily="2" charset="0"/>
                <a:ea typeface="Helvetica Neue Medium" charset="0"/>
                <a:cs typeface="Helvetica Neue Medium" charset="0"/>
              </a:rPr>
              <a:t>Client</a:t>
            </a:r>
            <a:endParaRPr lang="en-US" sz="1800" dirty="0"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CAF25B-2A41-6B42-9019-9D2321C95FBF}"/>
              </a:ext>
            </a:extLst>
          </p:cNvPr>
          <p:cNvSpPr>
            <a:spLocks/>
          </p:cNvSpPr>
          <p:nvPr/>
        </p:nvSpPr>
        <p:spPr bwMode="auto">
          <a:xfrm>
            <a:off x="8122367" y="1480964"/>
            <a:ext cx="891357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Helvetica" pitchFamily="2" charset="0"/>
                <a:ea typeface="Helvetica Neue Medium" charset="0"/>
                <a:cs typeface="Helvetica Neue Medium" charset="0"/>
              </a:rPr>
              <a:t>Server</a:t>
            </a:r>
            <a:endParaRPr lang="en-US" sz="1800" dirty="0"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197040F-870D-FA46-8A0E-F6B23F730821}"/>
              </a:ext>
            </a:extLst>
          </p:cNvPr>
          <p:cNvCxnSpPr/>
          <p:nvPr/>
        </p:nvCxnSpPr>
        <p:spPr>
          <a:xfrm flipH="1">
            <a:off x="6317628" y="2414061"/>
            <a:ext cx="2" cy="3235794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3C37EC7-2EFB-4643-B264-6DE81068EB7D}"/>
              </a:ext>
            </a:extLst>
          </p:cNvPr>
          <p:cNvCxnSpPr/>
          <p:nvPr/>
        </p:nvCxnSpPr>
        <p:spPr>
          <a:xfrm flipH="1">
            <a:off x="8568044" y="2414061"/>
            <a:ext cx="2" cy="3235794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B5F1BB8-AF45-194C-839B-AABC3B3A4211}"/>
              </a:ext>
            </a:extLst>
          </p:cNvPr>
          <p:cNvSpPr txBox="1"/>
          <p:nvPr/>
        </p:nvSpPr>
        <p:spPr>
          <a:xfrm>
            <a:off x="8004146" y="5693248"/>
            <a:ext cx="868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itchFamily="2" charset="0"/>
                <a:ea typeface="Helvetica Neue Medium" charset="0"/>
                <a:cs typeface="Helvetica Neue Medium" charset="0"/>
              </a:rPr>
              <a:t>Time ↓</a:t>
            </a:r>
          </a:p>
        </p:txBody>
      </p:sp>
      <p:cxnSp>
        <p:nvCxnSpPr>
          <p:cNvPr id="15" name="Curved Connector 8">
            <a:extLst>
              <a:ext uri="{FF2B5EF4-FFF2-40B4-BE49-F238E27FC236}">
                <a16:creationId xmlns:a16="http://schemas.microsoft.com/office/drawing/2014/main" id="{831548A1-2004-3444-84AC-98D3FCFEEA6D}"/>
              </a:ext>
            </a:extLst>
          </p:cNvPr>
          <p:cNvCxnSpPr/>
          <p:nvPr/>
        </p:nvCxnSpPr>
        <p:spPr>
          <a:xfrm flipH="1" flipV="1">
            <a:off x="6317631" y="2897645"/>
            <a:ext cx="2250230" cy="537751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urved Connector 8">
            <a:extLst>
              <a:ext uri="{FF2B5EF4-FFF2-40B4-BE49-F238E27FC236}">
                <a16:creationId xmlns:a16="http://schemas.microsoft.com/office/drawing/2014/main" id="{2C2FD728-5057-264B-A5B5-24499250E1A9}"/>
              </a:ext>
            </a:extLst>
          </p:cNvPr>
          <p:cNvCxnSpPr/>
          <p:nvPr/>
        </p:nvCxnSpPr>
        <p:spPr>
          <a:xfrm flipV="1">
            <a:off x="6317447" y="4247104"/>
            <a:ext cx="2250414" cy="535859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EA292E6-13CF-A647-9CD1-D38B7B574A56}"/>
              </a:ext>
            </a:extLst>
          </p:cNvPr>
          <p:cNvSpPr txBox="1"/>
          <p:nvPr/>
        </p:nvSpPr>
        <p:spPr>
          <a:xfrm>
            <a:off x="5881109" y="2678652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800" baseline="-25000" dirty="0">
                <a:latin typeface="Helvetica" pitchFamily="2" charset="0"/>
                <a:ea typeface="Helvetica Neue Medium" charset="0"/>
                <a:cs typeface="Helvetica Neue Medium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2970FE-D7C1-B548-A40B-BAED5433A38F}"/>
              </a:ext>
            </a:extLst>
          </p:cNvPr>
          <p:cNvSpPr txBox="1"/>
          <p:nvPr/>
        </p:nvSpPr>
        <p:spPr>
          <a:xfrm>
            <a:off x="8567861" y="3225769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800" baseline="-25000" dirty="0">
                <a:latin typeface="Helvetica" pitchFamily="2" charset="0"/>
                <a:ea typeface="Helvetica Neue Medium" charset="0"/>
                <a:cs typeface="Helvetica Neue Medium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475AF4-9FB1-F84F-8A20-81FA1E33849A}"/>
              </a:ext>
            </a:extLst>
          </p:cNvPr>
          <p:cNvSpPr txBox="1"/>
          <p:nvPr/>
        </p:nvSpPr>
        <p:spPr>
          <a:xfrm>
            <a:off x="5920051" y="4653486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800" baseline="-25000" dirty="0">
                <a:latin typeface="Helvetica" pitchFamily="2" charset="0"/>
                <a:ea typeface="Helvetica Neue Medium" charset="0"/>
                <a:cs typeface="Helvetica Neue Medium" charset="0"/>
              </a:rPr>
              <a:t>4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58A8109-D0B3-5E4B-A039-1577514C8809}"/>
              </a:ext>
            </a:extLst>
          </p:cNvPr>
          <p:cNvCxnSpPr/>
          <p:nvPr/>
        </p:nvCxnSpPr>
        <p:spPr>
          <a:xfrm flipH="1">
            <a:off x="6317447" y="3435395"/>
            <a:ext cx="2250414" cy="0"/>
          </a:xfrm>
          <a:prstGeom prst="line">
            <a:avLst/>
          </a:prstGeom>
          <a:ln w="19050"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3353394-379D-7F4B-BC1C-A4A96E481C93}"/>
              </a:ext>
            </a:extLst>
          </p:cNvPr>
          <p:cNvCxnSpPr/>
          <p:nvPr/>
        </p:nvCxnSpPr>
        <p:spPr>
          <a:xfrm flipH="1">
            <a:off x="6317447" y="4247103"/>
            <a:ext cx="2250414" cy="0"/>
          </a:xfrm>
          <a:prstGeom prst="line">
            <a:avLst/>
          </a:prstGeom>
          <a:ln w="19050"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4CEC640B-C7F3-8744-BED9-E9FC1C1C602C}"/>
              </a:ext>
            </a:extLst>
          </p:cNvPr>
          <p:cNvSpPr/>
          <p:nvPr/>
        </p:nvSpPr>
        <p:spPr>
          <a:xfrm rot="805666">
            <a:off x="7662117" y="2840938"/>
            <a:ext cx="471462" cy="352153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400" baseline="-250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2D6DC4-39EC-7149-98BE-4A2822DE5745}"/>
              </a:ext>
            </a:extLst>
          </p:cNvPr>
          <p:cNvSpPr txBox="1"/>
          <p:nvPr/>
        </p:nvSpPr>
        <p:spPr>
          <a:xfrm rot="858043">
            <a:off x="6690970" y="2650638"/>
            <a:ext cx="926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" pitchFamily="2" charset="0"/>
                <a:ea typeface="Helvetica Neue Medium" charset="0"/>
                <a:cs typeface="Helvetica Neue Medium" charset="0"/>
              </a:rPr>
              <a:t>request: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21B0AE-F60C-6D49-A098-20CB8F9A5B4C}"/>
              </a:ext>
            </a:extLst>
          </p:cNvPr>
          <p:cNvSpPr txBox="1"/>
          <p:nvPr/>
        </p:nvSpPr>
        <p:spPr>
          <a:xfrm>
            <a:off x="8567861" y="4043160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800" baseline="-25000" dirty="0">
                <a:latin typeface="Helvetica" pitchFamily="2" charset="0"/>
                <a:ea typeface="Helvetica Neue Medium" charset="0"/>
                <a:cs typeface="Helvetica Neue Medium" charset="0"/>
              </a:rPr>
              <a:t>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E6F63AA-A0D7-0D49-9326-8EC619755B5B}"/>
              </a:ext>
            </a:extLst>
          </p:cNvPr>
          <p:cNvSpPr/>
          <p:nvPr/>
        </p:nvSpPr>
        <p:spPr>
          <a:xfrm rot="20798430">
            <a:off x="7674970" y="4499311"/>
            <a:ext cx="736891" cy="352153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400" baseline="-250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2</a:t>
            </a:r>
            <a:r>
              <a:rPr lang="en-US" sz="14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,T</a:t>
            </a:r>
            <a:r>
              <a:rPr lang="en-US" sz="1400" baseline="-250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A0D172-1683-0A46-B35F-4A7127E635EA}"/>
              </a:ext>
            </a:extLst>
          </p:cNvPr>
          <p:cNvSpPr txBox="1"/>
          <p:nvPr/>
        </p:nvSpPr>
        <p:spPr>
          <a:xfrm rot="20836752">
            <a:off x="6519227" y="4735150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" pitchFamily="2" charset="0"/>
                <a:ea typeface="Helvetica Neue Medium" charset="0"/>
                <a:cs typeface="Helvetica Neue Medium" charset="0"/>
              </a:rPr>
              <a:t>response: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B1F48ED-94E1-5D4F-8392-9EFF89589203}"/>
              </a:ext>
            </a:extLst>
          </p:cNvPr>
          <p:cNvGrpSpPr/>
          <p:nvPr/>
        </p:nvGrpSpPr>
        <p:grpSpPr>
          <a:xfrm>
            <a:off x="5533899" y="2897645"/>
            <a:ext cx="824265" cy="1886263"/>
            <a:chOff x="5435575" y="2876960"/>
            <a:chExt cx="824265" cy="1886263"/>
          </a:xfrm>
        </p:grpSpPr>
        <p:sp>
          <p:nvSpPr>
            <p:cNvPr id="28" name="Left Brace 27">
              <a:extLst>
                <a:ext uri="{FF2B5EF4-FFF2-40B4-BE49-F238E27FC236}">
                  <a16:creationId xmlns:a16="http://schemas.microsoft.com/office/drawing/2014/main" id="{BF407335-3E59-9D43-A532-9539E37BA7C3}"/>
                </a:ext>
              </a:extLst>
            </p:cNvPr>
            <p:cNvSpPr/>
            <p:nvPr/>
          </p:nvSpPr>
          <p:spPr>
            <a:xfrm>
              <a:off x="6079822" y="2876960"/>
              <a:ext cx="139302" cy="537751"/>
            </a:xfrm>
            <a:prstGeom prst="leftBrace">
              <a:avLst>
                <a:gd name="adj1" fmla="val 36898"/>
                <a:gd name="adj2" fmla="val 72436"/>
              </a:avLst>
            </a:prstGeom>
            <a:ln w="28575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Helvetica" pitchFamily="2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AFB9366-2C6E-6242-A3C8-894CC9E6E155}"/>
                </a:ext>
              </a:extLst>
            </p:cNvPr>
            <p:cNvSpPr txBox="1"/>
            <p:nvPr/>
          </p:nvSpPr>
          <p:spPr>
            <a:xfrm>
              <a:off x="5555563" y="3055845"/>
              <a:ext cx="7040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pc="-150" dirty="0">
                  <a:latin typeface="Helvetica" pitchFamily="2" charset="0"/>
                  <a:ea typeface="Helvetica Neue Medium" charset="0"/>
                  <a:cs typeface="Helvetica Neue Medium" charset="0"/>
                </a:rPr>
                <a:t>𝛿</a:t>
              </a:r>
              <a:r>
                <a:rPr lang="en-US" sz="2800" baseline="-25000" dirty="0">
                  <a:latin typeface="Helvetica" pitchFamily="2" charset="0"/>
                  <a:ea typeface="Helvetica Neue Medium" charset="0"/>
                  <a:cs typeface="Helvetica Neue Medium" charset="0"/>
                </a:rPr>
                <a:t>req</a:t>
              </a:r>
            </a:p>
          </p:txBody>
        </p:sp>
        <p:sp>
          <p:nvSpPr>
            <p:cNvPr id="30" name="Left Brace 29">
              <a:extLst>
                <a:ext uri="{FF2B5EF4-FFF2-40B4-BE49-F238E27FC236}">
                  <a16:creationId xmlns:a16="http://schemas.microsoft.com/office/drawing/2014/main" id="{8512FC11-FC68-D341-9E50-E7DF9247FF15}"/>
                </a:ext>
              </a:extLst>
            </p:cNvPr>
            <p:cNvSpPr/>
            <p:nvPr/>
          </p:nvSpPr>
          <p:spPr>
            <a:xfrm>
              <a:off x="6079822" y="4225472"/>
              <a:ext cx="139302" cy="537751"/>
            </a:xfrm>
            <a:prstGeom prst="leftBrace">
              <a:avLst>
                <a:gd name="adj1" fmla="val 36898"/>
                <a:gd name="adj2" fmla="val 27564"/>
              </a:avLst>
            </a:prstGeom>
            <a:ln w="28575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Helvetica" pitchFamily="2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4B2FCA4-2904-164B-A455-7C1D499CA6B9}"/>
                </a:ext>
              </a:extLst>
            </p:cNvPr>
            <p:cNvSpPr txBox="1"/>
            <p:nvPr/>
          </p:nvSpPr>
          <p:spPr>
            <a:xfrm>
              <a:off x="5435575" y="4122673"/>
              <a:ext cx="8242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pc="-150" dirty="0">
                  <a:latin typeface="Helvetica" pitchFamily="2" charset="0"/>
                  <a:ea typeface="Helvetica Neue Medium" charset="0"/>
                  <a:cs typeface="Helvetica Neue Medium" charset="0"/>
                </a:rPr>
                <a:t>𝛿</a:t>
              </a:r>
              <a:r>
                <a:rPr lang="en-US" sz="2800" baseline="-25000" dirty="0">
                  <a:latin typeface="Helvetica" pitchFamily="2" charset="0"/>
                  <a:ea typeface="Helvetica Neue Medium" charset="0"/>
                  <a:cs typeface="Helvetica Neue Medium" charset="0"/>
                </a:rPr>
                <a:t>resp</a:t>
              </a:r>
            </a:p>
          </p:txBody>
        </p:sp>
      </p:grpSp>
      <p:sp>
        <p:nvSpPr>
          <p:cNvPr id="32" name="Right Arrow 31">
            <a:extLst>
              <a:ext uri="{FF2B5EF4-FFF2-40B4-BE49-F238E27FC236}">
                <a16:creationId xmlns:a16="http://schemas.microsoft.com/office/drawing/2014/main" id="{27E8C0C9-0998-C24E-936E-F9E08ED1BA64}"/>
              </a:ext>
            </a:extLst>
          </p:cNvPr>
          <p:cNvSpPr/>
          <p:nvPr/>
        </p:nvSpPr>
        <p:spPr>
          <a:xfrm>
            <a:off x="5595534" y="4619557"/>
            <a:ext cx="323906" cy="326810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32AD86-0F77-BA4D-8462-F4867EA5E4D7}"/>
              </a:ext>
            </a:extLst>
          </p:cNvPr>
          <p:cNvSpPr txBox="1"/>
          <p:nvPr/>
        </p:nvSpPr>
        <p:spPr>
          <a:xfrm>
            <a:off x="443888" y="1723060"/>
            <a:ext cx="509001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tIns="91440" bIns="91440" rtlCol="0">
            <a:spAutoFit/>
          </a:bodyPr>
          <a:lstStyle/>
          <a:p>
            <a:r>
              <a:rPr lang="en-US" sz="2600" spc="-150" dirty="0">
                <a:latin typeface="Helvetica Neue Medium" charset="0"/>
                <a:ea typeface="Helvetica Neue Medium" charset="0"/>
                <a:cs typeface="Helvetica Neue Medium" charset="0"/>
              </a:rPr>
              <a:t>Goal: Client sets clock </a:t>
            </a:r>
            <a:r>
              <a:rPr lang="en-US" sz="2600" spc="-150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</a:t>
            </a:r>
            <a:r>
              <a:rPr lang="en-US" sz="2600" spc="-150" dirty="0">
                <a:latin typeface="Helvetica Neue Medium" charset="0"/>
                <a:ea typeface="Helvetica Neue Medium" charset="0"/>
                <a:cs typeface="Helvetica Neue Medium" charset="0"/>
              </a:rPr>
              <a:t> T</a:t>
            </a:r>
            <a:r>
              <a:rPr lang="en-US" sz="2600" spc="-150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r>
              <a:rPr lang="en-US" sz="2600" spc="-150" dirty="0">
                <a:latin typeface="Helvetica Neue Medium" charset="0"/>
                <a:ea typeface="Helvetica Neue Medium" charset="0"/>
                <a:cs typeface="Helvetica Neue Medium" charset="0"/>
              </a:rPr>
              <a:t> + 𝛿</a:t>
            </a:r>
            <a:r>
              <a:rPr lang="en-US" sz="2600" spc="-150" baseline="-25000" dirty="0" err="1">
                <a:latin typeface="Helvetica Neue Medium" charset="0"/>
                <a:ea typeface="Helvetica Neue Medium" charset="0"/>
                <a:cs typeface="Helvetica Neue Medium" charset="0"/>
              </a:rPr>
              <a:t>resp</a:t>
            </a:r>
            <a:endParaRPr lang="en-US" sz="2600" spc="-150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4EFB440-8980-6545-AF55-18C797F96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3907" y="1744796"/>
            <a:ext cx="674218" cy="67421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16328F5-6891-C547-93A0-199D15351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2783" y="1744796"/>
            <a:ext cx="675636" cy="67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06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CAD12-C55D-C640-9891-5DF07FA6F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Cristian’s algorithm: Offset sample calculation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9DEF7-B128-E445-9DF9-89F43FE8F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A246E-7C77-7145-933E-953AEF7F0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F1461-2613-5343-B61D-5D54F576F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8318E157-43AA-CB46-B4C6-3CE2FF514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722" y="2678652"/>
            <a:ext cx="5090010" cy="1811922"/>
          </a:xfrm>
        </p:spPr>
        <p:txBody>
          <a:bodyPr>
            <a:normAutofit lnSpcReduction="10000"/>
          </a:bodyPr>
          <a:lstStyle/>
          <a:p>
            <a:r>
              <a:rPr lang="en-US" spc="-150" dirty="0">
                <a:ea typeface="Helvetica Neue Medium" charset="0"/>
                <a:cs typeface="Helvetica Neue Medium" charset="0"/>
              </a:rPr>
              <a:t>Client samples </a:t>
            </a:r>
            <a:r>
              <a:rPr lang="en-US" spc="-150" dirty="0">
                <a:solidFill>
                  <a:schemeClr val="accent6">
                    <a:lumMod val="75000"/>
                  </a:schemeClr>
                </a:solidFill>
                <a:ea typeface="Helvetica Neue Medium" charset="0"/>
                <a:cs typeface="Helvetica Neue Medium" charset="0"/>
              </a:rPr>
              <a:t>round trip time 𝛿 </a:t>
            </a:r>
            <a:r>
              <a:rPr lang="en-US" spc="-150" dirty="0">
                <a:ea typeface="Helvetica Neue Medium" charset="0"/>
                <a:cs typeface="Helvetica Neue Medium" charset="0"/>
              </a:rPr>
              <a:t>= 𝛿</a:t>
            </a:r>
            <a:r>
              <a:rPr lang="en-US" spc="-150" baseline="-25000" dirty="0" err="1">
                <a:ea typeface="Helvetica Neue Medium" charset="0"/>
                <a:cs typeface="Helvetica Neue Medium" charset="0"/>
              </a:rPr>
              <a:t>req</a:t>
            </a:r>
            <a:r>
              <a:rPr lang="en-US" spc="-150" dirty="0">
                <a:ea typeface="Helvetica Neue Medium" charset="0"/>
                <a:cs typeface="Helvetica Neue Medium" charset="0"/>
              </a:rPr>
              <a:t> + 𝛿</a:t>
            </a:r>
            <a:r>
              <a:rPr lang="en-US" spc="-150" baseline="-25000" dirty="0" err="1">
                <a:ea typeface="Helvetica Neue Medium" charset="0"/>
                <a:cs typeface="Helvetica Neue Medium" charset="0"/>
              </a:rPr>
              <a:t>resp</a:t>
            </a:r>
            <a:r>
              <a:rPr lang="en-US" spc="-150" dirty="0">
                <a:ea typeface="Helvetica Neue Medium" charset="0"/>
                <a:cs typeface="Helvetica Neue Medium" charset="0"/>
              </a:rPr>
              <a:t> = (T</a:t>
            </a:r>
            <a:r>
              <a:rPr lang="en-US" spc="-150" baseline="-25000" dirty="0">
                <a:ea typeface="Helvetica Neue Medium" charset="0"/>
                <a:cs typeface="Helvetica Neue Medium" charset="0"/>
              </a:rPr>
              <a:t>4</a:t>
            </a:r>
            <a:r>
              <a:rPr lang="en-US" spc="-150" dirty="0">
                <a:ea typeface="Helvetica Neue Medium" charset="0"/>
                <a:cs typeface="Helvetica Neue Medium" charset="0"/>
              </a:rPr>
              <a:t> − T</a:t>
            </a:r>
            <a:r>
              <a:rPr lang="en-US" spc="-150" baseline="-25000" dirty="0">
                <a:ea typeface="Helvetica Neue Medium" charset="0"/>
                <a:cs typeface="Helvetica Neue Medium" charset="0"/>
              </a:rPr>
              <a:t>1</a:t>
            </a:r>
            <a:r>
              <a:rPr lang="en-US" spc="-150" dirty="0">
                <a:ea typeface="Helvetica Neue Medium" charset="0"/>
                <a:cs typeface="Helvetica Neue Medium" charset="0"/>
              </a:rPr>
              <a:t>) − (T</a:t>
            </a:r>
            <a:r>
              <a:rPr lang="en-US" spc="-150" baseline="-25000" dirty="0">
                <a:ea typeface="Helvetica Neue Medium" charset="0"/>
                <a:cs typeface="Helvetica Neue Medium" charset="0"/>
              </a:rPr>
              <a:t>3</a:t>
            </a:r>
            <a:r>
              <a:rPr lang="en-US" spc="-150" dirty="0">
                <a:ea typeface="Helvetica Neue Medium" charset="0"/>
                <a:cs typeface="Helvetica Neue Medium" charset="0"/>
              </a:rPr>
              <a:t> − T</a:t>
            </a:r>
            <a:r>
              <a:rPr lang="en-US" spc="-150" baseline="-25000" dirty="0">
                <a:ea typeface="Helvetica Neue Medium" charset="0"/>
                <a:cs typeface="Helvetica Neue Medium" charset="0"/>
              </a:rPr>
              <a:t>2</a:t>
            </a:r>
            <a:r>
              <a:rPr lang="en-US" spc="-150" dirty="0">
                <a:ea typeface="Helvetica Neue Medium" charset="0"/>
                <a:cs typeface="Helvetica Neue Medium" charset="0"/>
              </a:rPr>
              <a:t>)</a:t>
            </a:r>
          </a:p>
          <a:p>
            <a:endParaRPr lang="en-US" dirty="0">
              <a:solidFill>
                <a:srgbClr val="FF0000"/>
              </a:solidFill>
              <a:ea typeface="Helvetica Neue Medium" charset="0"/>
              <a:cs typeface="Helvetica Neue Medium" charset="0"/>
            </a:endParaRPr>
          </a:p>
          <a:p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But client knows </a:t>
            </a:r>
            <a:r>
              <a:rPr lang="en-US" spc="-15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𝛿</a:t>
            </a:r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, not </a:t>
            </a:r>
            <a:r>
              <a:rPr lang="en-US" spc="-15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𝛿</a:t>
            </a:r>
            <a:r>
              <a:rPr lang="en-US" baseline="-25000" dirty="0" err="1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resp</a:t>
            </a:r>
            <a:endParaRPr lang="en-US" dirty="0">
              <a:solidFill>
                <a:srgbClr val="FF0000"/>
              </a:solidFill>
              <a:ea typeface="Helvetica Neue Medium" charset="0"/>
              <a:cs typeface="Helvetica Neue Medium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F8000D-3C93-8641-8982-EEF715FA868C}"/>
              </a:ext>
            </a:extLst>
          </p:cNvPr>
          <p:cNvSpPr>
            <a:spLocks/>
          </p:cNvSpPr>
          <p:nvPr/>
        </p:nvSpPr>
        <p:spPr bwMode="auto">
          <a:xfrm>
            <a:off x="5961763" y="1483875"/>
            <a:ext cx="589905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Helvetica" pitchFamily="2" charset="0"/>
                <a:ea typeface="Helvetica Neue Medium" charset="0"/>
                <a:cs typeface="Helvetica Neue Medium" charset="0"/>
              </a:rPr>
              <a:t>Client</a:t>
            </a:r>
            <a:endParaRPr lang="en-US" sz="1800" dirty="0"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CAF25B-2A41-6B42-9019-9D2321C95FBF}"/>
              </a:ext>
            </a:extLst>
          </p:cNvPr>
          <p:cNvSpPr>
            <a:spLocks/>
          </p:cNvSpPr>
          <p:nvPr/>
        </p:nvSpPr>
        <p:spPr bwMode="auto">
          <a:xfrm>
            <a:off x="8122367" y="1480964"/>
            <a:ext cx="891357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Helvetica" pitchFamily="2" charset="0"/>
                <a:ea typeface="Helvetica Neue Medium" charset="0"/>
                <a:cs typeface="Helvetica Neue Medium" charset="0"/>
              </a:rPr>
              <a:t>Server</a:t>
            </a:r>
            <a:endParaRPr lang="en-US" sz="1800" dirty="0"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197040F-870D-FA46-8A0E-F6B23F730821}"/>
              </a:ext>
            </a:extLst>
          </p:cNvPr>
          <p:cNvCxnSpPr/>
          <p:nvPr/>
        </p:nvCxnSpPr>
        <p:spPr>
          <a:xfrm flipH="1">
            <a:off x="6317628" y="2414061"/>
            <a:ext cx="2" cy="3235794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3C37EC7-2EFB-4643-B264-6DE81068EB7D}"/>
              </a:ext>
            </a:extLst>
          </p:cNvPr>
          <p:cNvCxnSpPr/>
          <p:nvPr/>
        </p:nvCxnSpPr>
        <p:spPr>
          <a:xfrm flipH="1">
            <a:off x="8568044" y="2414061"/>
            <a:ext cx="2" cy="3235794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B5F1BB8-AF45-194C-839B-AABC3B3A4211}"/>
              </a:ext>
            </a:extLst>
          </p:cNvPr>
          <p:cNvSpPr txBox="1"/>
          <p:nvPr/>
        </p:nvSpPr>
        <p:spPr>
          <a:xfrm>
            <a:off x="8004146" y="5693248"/>
            <a:ext cx="868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itchFamily="2" charset="0"/>
                <a:ea typeface="Helvetica Neue Medium" charset="0"/>
                <a:cs typeface="Helvetica Neue Medium" charset="0"/>
              </a:rPr>
              <a:t>Time ↓</a:t>
            </a:r>
          </a:p>
        </p:txBody>
      </p:sp>
      <p:cxnSp>
        <p:nvCxnSpPr>
          <p:cNvPr id="15" name="Curved Connector 8">
            <a:extLst>
              <a:ext uri="{FF2B5EF4-FFF2-40B4-BE49-F238E27FC236}">
                <a16:creationId xmlns:a16="http://schemas.microsoft.com/office/drawing/2014/main" id="{831548A1-2004-3444-84AC-98D3FCFEEA6D}"/>
              </a:ext>
            </a:extLst>
          </p:cNvPr>
          <p:cNvCxnSpPr/>
          <p:nvPr/>
        </p:nvCxnSpPr>
        <p:spPr>
          <a:xfrm flipH="1" flipV="1">
            <a:off x="6317631" y="2897645"/>
            <a:ext cx="2250230" cy="537751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urved Connector 8">
            <a:extLst>
              <a:ext uri="{FF2B5EF4-FFF2-40B4-BE49-F238E27FC236}">
                <a16:creationId xmlns:a16="http://schemas.microsoft.com/office/drawing/2014/main" id="{2C2FD728-5057-264B-A5B5-24499250E1A9}"/>
              </a:ext>
            </a:extLst>
          </p:cNvPr>
          <p:cNvCxnSpPr/>
          <p:nvPr/>
        </p:nvCxnSpPr>
        <p:spPr>
          <a:xfrm flipV="1">
            <a:off x="6317447" y="4247104"/>
            <a:ext cx="2250414" cy="535859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EA292E6-13CF-A647-9CD1-D38B7B574A56}"/>
              </a:ext>
            </a:extLst>
          </p:cNvPr>
          <p:cNvSpPr txBox="1"/>
          <p:nvPr/>
        </p:nvSpPr>
        <p:spPr>
          <a:xfrm>
            <a:off x="5881109" y="2678652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800" baseline="-25000" dirty="0">
                <a:latin typeface="Helvetica" pitchFamily="2" charset="0"/>
                <a:ea typeface="Helvetica Neue Medium" charset="0"/>
                <a:cs typeface="Helvetica Neue Medium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2970FE-D7C1-B548-A40B-BAED5433A38F}"/>
              </a:ext>
            </a:extLst>
          </p:cNvPr>
          <p:cNvSpPr txBox="1"/>
          <p:nvPr/>
        </p:nvSpPr>
        <p:spPr>
          <a:xfrm>
            <a:off x="8567861" y="3225769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800" baseline="-25000" dirty="0">
                <a:latin typeface="Helvetica" pitchFamily="2" charset="0"/>
                <a:ea typeface="Helvetica Neue Medium" charset="0"/>
                <a:cs typeface="Helvetica Neue Medium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475AF4-9FB1-F84F-8A20-81FA1E33849A}"/>
              </a:ext>
            </a:extLst>
          </p:cNvPr>
          <p:cNvSpPr txBox="1"/>
          <p:nvPr/>
        </p:nvSpPr>
        <p:spPr>
          <a:xfrm>
            <a:off x="5920051" y="4653486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800" baseline="-25000" dirty="0">
                <a:latin typeface="Helvetica" pitchFamily="2" charset="0"/>
                <a:ea typeface="Helvetica Neue Medium" charset="0"/>
                <a:cs typeface="Helvetica Neue Medium" charset="0"/>
              </a:rPr>
              <a:t>4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58A8109-D0B3-5E4B-A039-1577514C8809}"/>
              </a:ext>
            </a:extLst>
          </p:cNvPr>
          <p:cNvCxnSpPr/>
          <p:nvPr/>
        </p:nvCxnSpPr>
        <p:spPr>
          <a:xfrm flipH="1">
            <a:off x="6317447" y="3435395"/>
            <a:ext cx="2250414" cy="0"/>
          </a:xfrm>
          <a:prstGeom prst="line">
            <a:avLst/>
          </a:prstGeom>
          <a:ln w="19050"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3353394-379D-7F4B-BC1C-A4A96E481C93}"/>
              </a:ext>
            </a:extLst>
          </p:cNvPr>
          <p:cNvCxnSpPr/>
          <p:nvPr/>
        </p:nvCxnSpPr>
        <p:spPr>
          <a:xfrm flipH="1">
            <a:off x="6317447" y="4247103"/>
            <a:ext cx="2250414" cy="0"/>
          </a:xfrm>
          <a:prstGeom prst="line">
            <a:avLst/>
          </a:prstGeom>
          <a:ln w="19050"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4CEC640B-C7F3-8744-BED9-E9FC1C1C602C}"/>
              </a:ext>
            </a:extLst>
          </p:cNvPr>
          <p:cNvSpPr/>
          <p:nvPr/>
        </p:nvSpPr>
        <p:spPr>
          <a:xfrm rot="805666">
            <a:off x="7662117" y="2840938"/>
            <a:ext cx="471462" cy="352153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400" baseline="-250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2D6DC4-39EC-7149-98BE-4A2822DE5745}"/>
              </a:ext>
            </a:extLst>
          </p:cNvPr>
          <p:cNvSpPr txBox="1"/>
          <p:nvPr/>
        </p:nvSpPr>
        <p:spPr>
          <a:xfrm rot="858043">
            <a:off x="6690970" y="2650638"/>
            <a:ext cx="926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" pitchFamily="2" charset="0"/>
                <a:ea typeface="Helvetica Neue Medium" charset="0"/>
                <a:cs typeface="Helvetica Neue Medium" charset="0"/>
              </a:rPr>
              <a:t>request: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21B0AE-F60C-6D49-A098-20CB8F9A5B4C}"/>
              </a:ext>
            </a:extLst>
          </p:cNvPr>
          <p:cNvSpPr txBox="1"/>
          <p:nvPr/>
        </p:nvSpPr>
        <p:spPr>
          <a:xfrm>
            <a:off x="8567861" y="4043160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800" baseline="-25000" dirty="0">
                <a:latin typeface="Helvetica" pitchFamily="2" charset="0"/>
                <a:ea typeface="Helvetica Neue Medium" charset="0"/>
                <a:cs typeface="Helvetica Neue Medium" charset="0"/>
              </a:rPr>
              <a:t>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E6F63AA-A0D7-0D49-9326-8EC619755B5B}"/>
              </a:ext>
            </a:extLst>
          </p:cNvPr>
          <p:cNvSpPr/>
          <p:nvPr/>
        </p:nvSpPr>
        <p:spPr>
          <a:xfrm rot="20798430">
            <a:off x="7674970" y="4499311"/>
            <a:ext cx="736891" cy="352153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400" baseline="-250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2</a:t>
            </a:r>
            <a:r>
              <a:rPr lang="en-US" sz="14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,T</a:t>
            </a:r>
            <a:r>
              <a:rPr lang="en-US" sz="1400" baseline="-250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A0D172-1683-0A46-B35F-4A7127E635EA}"/>
              </a:ext>
            </a:extLst>
          </p:cNvPr>
          <p:cNvSpPr txBox="1"/>
          <p:nvPr/>
        </p:nvSpPr>
        <p:spPr>
          <a:xfrm rot="20836752">
            <a:off x="6519227" y="4735150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" pitchFamily="2" charset="0"/>
                <a:ea typeface="Helvetica Neue Medium" charset="0"/>
                <a:cs typeface="Helvetica Neue Medium" charset="0"/>
              </a:rPr>
              <a:t>response: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B1F48ED-94E1-5D4F-8392-9EFF89589203}"/>
              </a:ext>
            </a:extLst>
          </p:cNvPr>
          <p:cNvGrpSpPr/>
          <p:nvPr/>
        </p:nvGrpSpPr>
        <p:grpSpPr>
          <a:xfrm>
            <a:off x="5533899" y="2897645"/>
            <a:ext cx="824265" cy="1886263"/>
            <a:chOff x="5435575" y="2876960"/>
            <a:chExt cx="824265" cy="1886263"/>
          </a:xfrm>
        </p:grpSpPr>
        <p:sp>
          <p:nvSpPr>
            <p:cNvPr id="28" name="Left Brace 27">
              <a:extLst>
                <a:ext uri="{FF2B5EF4-FFF2-40B4-BE49-F238E27FC236}">
                  <a16:creationId xmlns:a16="http://schemas.microsoft.com/office/drawing/2014/main" id="{BF407335-3E59-9D43-A532-9539E37BA7C3}"/>
                </a:ext>
              </a:extLst>
            </p:cNvPr>
            <p:cNvSpPr/>
            <p:nvPr/>
          </p:nvSpPr>
          <p:spPr>
            <a:xfrm>
              <a:off x="6079822" y="2876960"/>
              <a:ext cx="139302" cy="537751"/>
            </a:xfrm>
            <a:prstGeom prst="leftBrace">
              <a:avLst>
                <a:gd name="adj1" fmla="val 36898"/>
                <a:gd name="adj2" fmla="val 72436"/>
              </a:avLst>
            </a:prstGeom>
            <a:ln w="28575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Helvetica" pitchFamily="2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AFB9366-2C6E-6242-A3C8-894CC9E6E155}"/>
                </a:ext>
              </a:extLst>
            </p:cNvPr>
            <p:cNvSpPr txBox="1"/>
            <p:nvPr/>
          </p:nvSpPr>
          <p:spPr>
            <a:xfrm>
              <a:off x="5555563" y="3055845"/>
              <a:ext cx="7040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pc="-150" dirty="0">
                  <a:latin typeface="Helvetica" pitchFamily="2" charset="0"/>
                  <a:ea typeface="Helvetica Neue Medium" charset="0"/>
                  <a:cs typeface="Helvetica Neue Medium" charset="0"/>
                </a:rPr>
                <a:t>𝛿</a:t>
              </a:r>
              <a:r>
                <a:rPr lang="en-US" sz="2800" baseline="-25000" dirty="0">
                  <a:latin typeface="Helvetica" pitchFamily="2" charset="0"/>
                  <a:ea typeface="Helvetica Neue Medium" charset="0"/>
                  <a:cs typeface="Helvetica Neue Medium" charset="0"/>
                </a:rPr>
                <a:t>req</a:t>
              </a:r>
            </a:p>
          </p:txBody>
        </p:sp>
        <p:sp>
          <p:nvSpPr>
            <p:cNvPr id="30" name="Left Brace 29">
              <a:extLst>
                <a:ext uri="{FF2B5EF4-FFF2-40B4-BE49-F238E27FC236}">
                  <a16:creationId xmlns:a16="http://schemas.microsoft.com/office/drawing/2014/main" id="{8512FC11-FC68-D341-9E50-E7DF9247FF15}"/>
                </a:ext>
              </a:extLst>
            </p:cNvPr>
            <p:cNvSpPr/>
            <p:nvPr/>
          </p:nvSpPr>
          <p:spPr>
            <a:xfrm>
              <a:off x="6079822" y="4225472"/>
              <a:ext cx="139302" cy="537751"/>
            </a:xfrm>
            <a:prstGeom prst="leftBrace">
              <a:avLst>
                <a:gd name="adj1" fmla="val 36898"/>
                <a:gd name="adj2" fmla="val 27564"/>
              </a:avLst>
            </a:prstGeom>
            <a:ln w="28575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Helvetica" pitchFamily="2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4B2FCA4-2904-164B-A455-7C1D499CA6B9}"/>
                </a:ext>
              </a:extLst>
            </p:cNvPr>
            <p:cNvSpPr txBox="1"/>
            <p:nvPr/>
          </p:nvSpPr>
          <p:spPr>
            <a:xfrm>
              <a:off x="5435575" y="4122673"/>
              <a:ext cx="8242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pc="-150" dirty="0">
                  <a:latin typeface="Helvetica" pitchFamily="2" charset="0"/>
                  <a:ea typeface="Helvetica Neue Medium" charset="0"/>
                  <a:cs typeface="Helvetica Neue Medium" charset="0"/>
                </a:rPr>
                <a:t>𝛿</a:t>
              </a:r>
              <a:r>
                <a:rPr lang="en-US" sz="2800" baseline="-25000" dirty="0">
                  <a:latin typeface="Helvetica" pitchFamily="2" charset="0"/>
                  <a:ea typeface="Helvetica Neue Medium" charset="0"/>
                  <a:cs typeface="Helvetica Neue Medium" charset="0"/>
                </a:rPr>
                <a:t>resp</a:t>
              </a:r>
            </a:p>
          </p:txBody>
        </p:sp>
      </p:grpSp>
      <p:sp>
        <p:nvSpPr>
          <p:cNvPr id="32" name="Right Arrow 31">
            <a:extLst>
              <a:ext uri="{FF2B5EF4-FFF2-40B4-BE49-F238E27FC236}">
                <a16:creationId xmlns:a16="http://schemas.microsoft.com/office/drawing/2014/main" id="{27E8C0C9-0998-C24E-936E-F9E08ED1BA64}"/>
              </a:ext>
            </a:extLst>
          </p:cNvPr>
          <p:cNvSpPr/>
          <p:nvPr/>
        </p:nvSpPr>
        <p:spPr>
          <a:xfrm>
            <a:off x="5595534" y="4619557"/>
            <a:ext cx="323906" cy="326810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9D04777-C5E8-6640-8446-E8A23741DB04}"/>
              </a:ext>
            </a:extLst>
          </p:cNvPr>
          <p:cNvSpPr txBox="1"/>
          <p:nvPr/>
        </p:nvSpPr>
        <p:spPr>
          <a:xfrm>
            <a:off x="1089783" y="4490575"/>
            <a:ext cx="338054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tIns="91440" bIns="91440" rtlCol="0">
            <a:spAutoFit/>
          </a:bodyPr>
          <a:lstStyle/>
          <a:p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</a:rPr>
              <a:t>Assume: 𝛿</a:t>
            </a:r>
            <a:r>
              <a:rPr lang="en-US" sz="2600" baseline="-25000" dirty="0" err="1">
                <a:latin typeface="Helvetica Neue Medium" charset="0"/>
                <a:ea typeface="Helvetica Neue Medium" charset="0"/>
                <a:cs typeface="Helvetica Neue Medium" charset="0"/>
              </a:rPr>
              <a:t>req</a:t>
            </a:r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</a:rPr>
              <a:t> ≈ 𝛿</a:t>
            </a:r>
            <a:r>
              <a:rPr lang="en-US" sz="2600" baseline="-25000" dirty="0" err="1">
                <a:latin typeface="Helvetica Neue Medium" charset="0"/>
                <a:ea typeface="Helvetica Neue Medium" charset="0"/>
                <a:cs typeface="Helvetica Neue Medium" charset="0"/>
              </a:rPr>
              <a:t>resp</a:t>
            </a:r>
            <a:endParaRPr lang="en-US" sz="26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32AD86-0F77-BA4D-8462-F4867EA5E4D7}"/>
              </a:ext>
            </a:extLst>
          </p:cNvPr>
          <p:cNvSpPr txBox="1"/>
          <p:nvPr/>
        </p:nvSpPr>
        <p:spPr>
          <a:xfrm>
            <a:off x="443888" y="1723060"/>
            <a:ext cx="509001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tIns="91440" bIns="91440" rtlCol="0">
            <a:spAutoFit/>
          </a:bodyPr>
          <a:lstStyle/>
          <a:p>
            <a:r>
              <a:rPr lang="en-US" sz="2600" spc="-150" dirty="0">
                <a:latin typeface="Helvetica Neue Medium" charset="0"/>
                <a:ea typeface="Helvetica Neue Medium" charset="0"/>
                <a:cs typeface="Helvetica Neue Medium" charset="0"/>
              </a:rPr>
              <a:t>Goal: Client sets clock </a:t>
            </a:r>
            <a:r>
              <a:rPr lang="en-US" sz="2600" spc="-150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</a:t>
            </a:r>
            <a:r>
              <a:rPr lang="en-US" sz="2600" spc="-150" dirty="0">
                <a:latin typeface="Helvetica Neue Medium" charset="0"/>
                <a:ea typeface="Helvetica Neue Medium" charset="0"/>
                <a:cs typeface="Helvetica Neue Medium" charset="0"/>
              </a:rPr>
              <a:t> T</a:t>
            </a:r>
            <a:r>
              <a:rPr lang="en-US" sz="2600" spc="-150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r>
              <a:rPr lang="en-US" sz="2600" spc="-150" dirty="0">
                <a:latin typeface="Helvetica Neue Medium" charset="0"/>
                <a:ea typeface="Helvetica Neue Medium" charset="0"/>
                <a:cs typeface="Helvetica Neue Medium" charset="0"/>
              </a:rPr>
              <a:t> + 𝛿</a:t>
            </a:r>
            <a:r>
              <a:rPr lang="en-US" sz="2600" spc="-150" baseline="-25000" dirty="0" err="1">
                <a:latin typeface="Helvetica Neue Medium" charset="0"/>
                <a:ea typeface="Helvetica Neue Medium" charset="0"/>
                <a:cs typeface="Helvetica Neue Medium" charset="0"/>
              </a:rPr>
              <a:t>resp</a:t>
            </a:r>
            <a:endParaRPr lang="en-US" sz="2600" spc="-150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9AC2F391-84DD-204B-BB79-4B31E3DA0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3907" y="1744796"/>
            <a:ext cx="674218" cy="67421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135C9A5-867E-624C-9C2D-6B99D77D7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2783" y="1744796"/>
            <a:ext cx="675636" cy="67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570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95AD6-622E-1D48-B98D-CB7967E5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603E7-0D71-5D49-A45B-7A98D5DCA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The need for time synchronization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“Wall clock time” synchronization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Logical Time: </a:t>
            </a:r>
            <a:r>
              <a:rPr lang="en-US" altLang="en-US" dirty="0" err="1"/>
              <a:t>Lamport</a:t>
            </a:r>
            <a:r>
              <a:rPr lang="en-US" altLang="en-US" dirty="0"/>
              <a:t> Clocks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Vector clocks</a:t>
            </a:r>
          </a:p>
          <a:p>
            <a:pPr lvl="1"/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BB419-74DF-E64E-863B-DC0CED4DB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568A0-70E5-2548-A04C-2DAE9B46E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977E0-6290-634A-9F0F-297FFDEA5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75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CAD12-C55D-C640-9891-5DF07FA6F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Cristian’s algorithm: Offset sample calculation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9DEF7-B128-E445-9DF9-89F43FE8F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A246E-7C77-7145-933E-953AEF7F0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F1461-2613-5343-B61D-5D54F576F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8318E157-43AA-CB46-B4C6-3CE2FF514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722" y="2678652"/>
            <a:ext cx="5090010" cy="1811922"/>
          </a:xfrm>
        </p:spPr>
        <p:txBody>
          <a:bodyPr>
            <a:normAutofit lnSpcReduction="10000"/>
          </a:bodyPr>
          <a:lstStyle/>
          <a:p>
            <a:r>
              <a:rPr lang="en-US" spc="-150" dirty="0">
                <a:ea typeface="Helvetica Neue Medium" charset="0"/>
                <a:cs typeface="Helvetica Neue Medium" charset="0"/>
              </a:rPr>
              <a:t>Client samples </a:t>
            </a:r>
            <a:r>
              <a:rPr lang="en-US" spc="-150" dirty="0">
                <a:solidFill>
                  <a:schemeClr val="accent6">
                    <a:lumMod val="75000"/>
                  </a:schemeClr>
                </a:solidFill>
                <a:ea typeface="Helvetica Neue Medium" charset="0"/>
                <a:cs typeface="Helvetica Neue Medium" charset="0"/>
              </a:rPr>
              <a:t>round trip time 𝛿 </a:t>
            </a:r>
            <a:r>
              <a:rPr lang="en-US" spc="-150" dirty="0">
                <a:ea typeface="Helvetica Neue Medium" charset="0"/>
                <a:cs typeface="Helvetica Neue Medium" charset="0"/>
              </a:rPr>
              <a:t>= 𝛿</a:t>
            </a:r>
            <a:r>
              <a:rPr lang="en-US" spc="-150" baseline="-25000" dirty="0" err="1">
                <a:ea typeface="Helvetica Neue Medium" charset="0"/>
                <a:cs typeface="Helvetica Neue Medium" charset="0"/>
              </a:rPr>
              <a:t>req</a:t>
            </a:r>
            <a:r>
              <a:rPr lang="en-US" spc="-150" dirty="0">
                <a:ea typeface="Helvetica Neue Medium" charset="0"/>
                <a:cs typeface="Helvetica Neue Medium" charset="0"/>
              </a:rPr>
              <a:t> + 𝛿</a:t>
            </a:r>
            <a:r>
              <a:rPr lang="en-US" spc="-150" baseline="-25000" dirty="0" err="1">
                <a:ea typeface="Helvetica Neue Medium" charset="0"/>
                <a:cs typeface="Helvetica Neue Medium" charset="0"/>
              </a:rPr>
              <a:t>resp</a:t>
            </a:r>
            <a:r>
              <a:rPr lang="en-US" spc="-150" dirty="0">
                <a:ea typeface="Helvetica Neue Medium" charset="0"/>
                <a:cs typeface="Helvetica Neue Medium" charset="0"/>
              </a:rPr>
              <a:t> = (T</a:t>
            </a:r>
            <a:r>
              <a:rPr lang="en-US" spc="-150" baseline="-25000" dirty="0">
                <a:ea typeface="Helvetica Neue Medium" charset="0"/>
                <a:cs typeface="Helvetica Neue Medium" charset="0"/>
              </a:rPr>
              <a:t>4</a:t>
            </a:r>
            <a:r>
              <a:rPr lang="en-US" spc="-150" dirty="0">
                <a:ea typeface="Helvetica Neue Medium" charset="0"/>
                <a:cs typeface="Helvetica Neue Medium" charset="0"/>
              </a:rPr>
              <a:t> − T</a:t>
            </a:r>
            <a:r>
              <a:rPr lang="en-US" spc="-150" baseline="-25000" dirty="0">
                <a:ea typeface="Helvetica Neue Medium" charset="0"/>
                <a:cs typeface="Helvetica Neue Medium" charset="0"/>
              </a:rPr>
              <a:t>1</a:t>
            </a:r>
            <a:r>
              <a:rPr lang="en-US" spc="-150" dirty="0">
                <a:ea typeface="Helvetica Neue Medium" charset="0"/>
                <a:cs typeface="Helvetica Neue Medium" charset="0"/>
              </a:rPr>
              <a:t>) − (T</a:t>
            </a:r>
            <a:r>
              <a:rPr lang="en-US" spc="-150" baseline="-25000" dirty="0">
                <a:ea typeface="Helvetica Neue Medium" charset="0"/>
                <a:cs typeface="Helvetica Neue Medium" charset="0"/>
              </a:rPr>
              <a:t>3</a:t>
            </a:r>
            <a:r>
              <a:rPr lang="en-US" spc="-150" dirty="0">
                <a:ea typeface="Helvetica Neue Medium" charset="0"/>
                <a:cs typeface="Helvetica Neue Medium" charset="0"/>
              </a:rPr>
              <a:t> − T</a:t>
            </a:r>
            <a:r>
              <a:rPr lang="en-US" spc="-150" baseline="-25000" dirty="0">
                <a:ea typeface="Helvetica Neue Medium" charset="0"/>
                <a:cs typeface="Helvetica Neue Medium" charset="0"/>
              </a:rPr>
              <a:t>2</a:t>
            </a:r>
            <a:r>
              <a:rPr lang="en-US" spc="-150" dirty="0">
                <a:ea typeface="Helvetica Neue Medium" charset="0"/>
                <a:cs typeface="Helvetica Neue Medium" charset="0"/>
              </a:rPr>
              <a:t>)</a:t>
            </a:r>
          </a:p>
          <a:p>
            <a:endParaRPr lang="en-US" dirty="0">
              <a:solidFill>
                <a:srgbClr val="FF0000"/>
              </a:solidFill>
              <a:ea typeface="Helvetica Neue Medium" charset="0"/>
              <a:cs typeface="Helvetica Neue Medium" charset="0"/>
            </a:endParaRPr>
          </a:p>
          <a:p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But client knows </a:t>
            </a:r>
            <a:r>
              <a:rPr lang="en-US" spc="-15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𝛿</a:t>
            </a:r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, not </a:t>
            </a:r>
            <a:r>
              <a:rPr lang="en-US" spc="-15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𝛿</a:t>
            </a:r>
            <a:r>
              <a:rPr lang="en-US" baseline="-25000" dirty="0" err="1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resp</a:t>
            </a:r>
            <a:endParaRPr lang="en-US" dirty="0">
              <a:solidFill>
                <a:srgbClr val="FF0000"/>
              </a:solidFill>
              <a:ea typeface="Helvetica Neue Medium" charset="0"/>
              <a:cs typeface="Helvetica Neue Medium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F8000D-3C93-8641-8982-EEF715FA868C}"/>
              </a:ext>
            </a:extLst>
          </p:cNvPr>
          <p:cNvSpPr>
            <a:spLocks/>
          </p:cNvSpPr>
          <p:nvPr/>
        </p:nvSpPr>
        <p:spPr bwMode="auto">
          <a:xfrm>
            <a:off x="5961763" y="1483875"/>
            <a:ext cx="589905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Helvetica" pitchFamily="2" charset="0"/>
                <a:ea typeface="Helvetica Neue Medium" charset="0"/>
                <a:cs typeface="Helvetica Neue Medium" charset="0"/>
              </a:rPr>
              <a:t>Client</a:t>
            </a:r>
            <a:endParaRPr lang="en-US" sz="1800" dirty="0"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CAF25B-2A41-6B42-9019-9D2321C95FBF}"/>
              </a:ext>
            </a:extLst>
          </p:cNvPr>
          <p:cNvSpPr>
            <a:spLocks/>
          </p:cNvSpPr>
          <p:nvPr/>
        </p:nvSpPr>
        <p:spPr bwMode="auto">
          <a:xfrm>
            <a:off x="8122367" y="1480964"/>
            <a:ext cx="891357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Helvetica" pitchFamily="2" charset="0"/>
                <a:ea typeface="Helvetica Neue Medium" charset="0"/>
                <a:cs typeface="Helvetica Neue Medium" charset="0"/>
              </a:rPr>
              <a:t>Server</a:t>
            </a:r>
            <a:endParaRPr lang="en-US" sz="1800" dirty="0"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197040F-870D-FA46-8A0E-F6B23F730821}"/>
              </a:ext>
            </a:extLst>
          </p:cNvPr>
          <p:cNvCxnSpPr/>
          <p:nvPr/>
        </p:nvCxnSpPr>
        <p:spPr>
          <a:xfrm flipH="1">
            <a:off x="6317628" y="2414061"/>
            <a:ext cx="2" cy="3235794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3C37EC7-2EFB-4643-B264-6DE81068EB7D}"/>
              </a:ext>
            </a:extLst>
          </p:cNvPr>
          <p:cNvCxnSpPr/>
          <p:nvPr/>
        </p:nvCxnSpPr>
        <p:spPr>
          <a:xfrm flipH="1">
            <a:off x="8568044" y="2414061"/>
            <a:ext cx="2" cy="3235794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B5F1BB8-AF45-194C-839B-AABC3B3A4211}"/>
              </a:ext>
            </a:extLst>
          </p:cNvPr>
          <p:cNvSpPr txBox="1"/>
          <p:nvPr/>
        </p:nvSpPr>
        <p:spPr>
          <a:xfrm>
            <a:off x="8004146" y="5693248"/>
            <a:ext cx="868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itchFamily="2" charset="0"/>
                <a:ea typeface="Helvetica Neue Medium" charset="0"/>
                <a:cs typeface="Helvetica Neue Medium" charset="0"/>
              </a:rPr>
              <a:t>Time ↓</a:t>
            </a:r>
          </a:p>
        </p:txBody>
      </p:sp>
      <p:cxnSp>
        <p:nvCxnSpPr>
          <p:cNvPr id="15" name="Curved Connector 8">
            <a:extLst>
              <a:ext uri="{FF2B5EF4-FFF2-40B4-BE49-F238E27FC236}">
                <a16:creationId xmlns:a16="http://schemas.microsoft.com/office/drawing/2014/main" id="{831548A1-2004-3444-84AC-98D3FCFEEA6D}"/>
              </a:ext>
            </a:extLst>
          </p:cNvPr>
          <p:cNvCxnSpPr/>
          <p:nvPr/>
        </p:nvCxnSpPr>
        <p:spPr>
          <a:xfrm flipH="1" flipV="1">
            <a:off x="6317631" y="2897645"/>
            <a:ext cx="2250230" cy="537751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urved Connector 8">
            <a:extLst>
              <a:ext uri="{FF2B5EF4-FFF2-40B4-BE49-F238E27FC236}">
                <a16:creationId xmlns:a16="http://schemas.microsoft.com/office/drawing/2014/main" id="{2C2FD728-5057-264B-A5B5-24499250E1A9}"/>
              </a:ext>
            </a:extLst>
          </p:cNvPr>
          <p:cNvCxnSpPr/>
          <p:nvPr/>
        </p:nvCxnSpPr>
        <p:spPr>
          <a:xfrm flipV="1">
            <a:off x="6317447" y="4247104"/>
            <a:ext cx="2250414" cy="535859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EA292E6-13CF-A647-9CD1-D38B7B574A56}"/>
              </a:ext>
            </a:extLst>
          </p:cNvPr>
          <p:cNvSpPr txBox="1"/>
          <p:nvPr/>
        </p:nvSpPr>
        <p:spPr>
          <a:xfrm>
            <a:off x="5881109" y="2678652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800" baseline="-25000" dirty="0">
                <a:latin typeface="Helvetica" pitchFamily="2" charset="0"/>
                <a:ea typeface="Helvetica Neue Medium" charset="0"/>
                <a:cs typeface="Helvetica Neue Medium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2970FE-D7C1-B548-A40B-BAED5433A38F}"/>
              </a:ext>
            </a:extLst>
          </p:cNvPr>
          <p:cNvSpPr txBox="1"/>
          <p:nvPr/>
        </p:nvSpPr>
        <p:spPr>
          <a:xfrm>
            <a:off x="8567861" y="3225769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800" baseline="-25000" dirty="0">
                <a:latin typeface="Helvetica" pitchFamily="2" charset="0"/>
                <a:ea typeface="Helvetica Neue Medium" charset="0"/>
                <a:cs typeface="Helvetica Neue Medium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475AF4-9FB1-F84F-8A20-81FA1E33849A}"/>
              </a:ext>
            </a:extLst>
          </p:cNvPr>
          <p:cNvSpPr txBox="1"/>
          <p:nvPr/>
        </p:nvSpPr>
        <p:spPr>
          <a:xfrm>
            <a:off x="5920051" y="4653486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800" baseline="-25000" dirty="0">
                <a:latin typeface="Helvetica" pitchFamily="2" charset="0"/>
                <a:ea typeface="Helvetica Neue Medium" charset="0"/>
                <a:cs typeface="Helvetica Neue Medium" charset="0"/>
              </a:rPr>
              <a:t>4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58A8109-D0B3-5E4B-A039-1577514C8809}"/>
              </a:ext>
            </a:extLst>
          </p:cNvPr>
          <p:cNvCxnSpPr/>
          <p:nvPr/>
        </p:nvCxnSpPr>
        <p:spPr>
          <a:xfrm flipH="1">
            <a:off x="6317447" y="3435395"/>
            <a:ext cx="2250414" cy="0"/>
          </a:xfrm>
          <a:prstGeom prst="line">
            <a:avLst/>
          </a:prstGeom>
          <a:ln w="19050"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3353394-379D-7F4B-BC1C-A4A96E481C93}"/>
              </a:ext>
            </a:extLst>
          </p:cNvPr>
          <p:cNvCxnSpPr/>
          <p:nvPr/>
        </p:nvCxnSpPr>
        <p:spPr>
          <a:xfrm flipH="1">
            <a:off x="6317447" y="4247103"/>
            <a:ext cx="2250414" cy="0"/>
          </a:xfrm>
          <a:prstGeom prst="line">
            <a:avLst/>
          </a:prstGeom>
          <a:ln w="19050"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4CEC640B-C7F3-8744-BED9-E9FC1C1C602C}"/>
              </a:ext>
            </a:extLst>
          </p:cNvPr>
          <p:cNvSpPr/>
          <p:nvPr/>
        </p:nvSpPr>
        <p:spPr>
          <a:xfrm rot="805666">
            <a:off x="7662117" y="2840938"/>
            <a:ext cx="471462" cy="352153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400" baseline="-250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2D6DC4-39EC-7149-98BE-4A2822DE5745}"/>
              </a:ext>
            </a:extLst>
          </p:cNvPr>
          <p:cNvSpPr txBox="1"/>
          <p:nvPr/>
        </p:nvSpPr>
        <p:spPr>
          <a:xfrm rot="858043">
            <a:off x="6690970" y="2650638"/>
            <a:ext cx="926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" pitchFamily="2" charset="0"/>
                <a:ea typeface="Helvetica Neue Medium" charset="0"/>
                <a:cs typeface="Helvetica Neue Medium" charset="0"/>
              </a:rPr>
              <a:t>request: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21B0AE-F60C-6D49-A098-20CB8F9A5B4C}"/>
              </a:ext>
            </a:extLst>
          </p:cNvPr>
          <p:cNvSpPr txBox="1"/>
          <p:nvPr/>
        </p:nvSpPr>
        <p:spPr>
          <a:xfrm>
            <a:off x="8567861" y="4043160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800" baseline="-25000" dirty="0">
                <a:latin typeface="Helvetica" pitchFamily="2" charset="0"/>
                <a:ea typeface="Helvetica Neue Medium" charset="0"/>
                <a:cs typeface="Helvetica Neue Medium" charset="0"/>
              </a:rPr>
              <a:t>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E6F63AA-A0D7-0D49-9326-8EC619755B5B}"/>
              </a:ext>
            </a:extLst>
          </p:cNvPr>
          <p:cNvSpPr/>
          <p:nvPr/>
        </p:nvSpPr>
        <p:spPr>
          <a:xfrm rot="20798430">
            <a:off x="7674970" y="4499311"/>
            <a:ext cx="736891" cy="352153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400" baseline="-250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2</a:t>
            </a:r>
            <a:r>
              <a:rPr lang="en-US" sz="14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,T</a:t>
            </a:r>
            <a:r>
              <a:rPr lang="en-US" sz="1400" baseline="-250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A0D172-1683-0A46-B35F-4A7127E635EA}"/>
              </a:ext>
            </a:extLst>
          </p:cNvPr>
          <p:cNvSpPr txBox="1"/>
          <p:nvPr/>
        </p:nvSpPr>
        <p:spPr>
          <a:xfrm rot="20836752">
            <a:off x="6519227" y="4735150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" pitchFamily="2" charset="0"/>
                <a:ea typeface="Helvetica Neue Medium" charset="0"/>
                <a:cs typeface="Helvetica Neue Medium" charset="0"/>
              </a:rPr>
              <a:t>response: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B1F48ED-94E1-5D4F-8392-9EFF89589203}"/>
              </a:ext>
            </a:extLst>
          </p:cNvPr>
          <p:cNvGrpSpPr/>
          <p:nvPr/>
        </p:nvGrpSpPr>
        <p:grpSpPr>
          <a:xfrm>
            <a:off x="5533899" y="2897645"/>
            <a:ext cx="824265" cy="1886263"/>
            <a:chOff x="5435575" y="2876960"/>
            <a:chExt cx="824265" cy="1886263"/>
          </a:xfrm>
        </p:grpSpPr>
        <p:sp>
          <p:nvSpPr>
            <p:cNvPr id="28" name="Left Brace 27">
              <a:extLst>
                <a:ext uri="{FF2B5EF4-FFF2-40B4-BE49-F238E27FC236}">
                  <a16:creationId xmlns:a16="http://schemas.microsoft.com/office/drawing/2014/main" id="{BF407335-3E59-9D43-A532-9539E37BA7C3}"/>
                </a:ext>
              </a:extLst>
            </p:cNvPr>
            <p:cNvSpPr/>
            <p:nvPr/>
          </p:nvSpPr>
          <p:spPr>
            <a:xfrm>
              <a:off x="6079822" y="2876960"/>
              <a:ext cx="139302" cy="537751"/>
            </a:xfrm>
            <a:prstGeom prst="leftBrace">
              <a:avLst>
                <a:gd name="adj1" fmla="val 36898"/>
                <a:gd name="adj2" fmla="val 72436"/>
              </a:avLst>
            </a:prstGeom>
            <a:ln w="28575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Helvetica" pitchFamily="2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AFB9366-2C6E-6242-A3C8-894CC9E6E155}"/>
                </a:ext>
              </a:extLst>
            </p:cNvPr>
            <p:cNvSpPr txBox="1"/>
            <p:nvPr/>
          </p:nvSpPr>
          <p:spPr>
            <a:xfrm>
              <a:off x="5555563" y="3055845"/>
              <a:ext cx="7040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pc="-150" dirty="0">
                  <a:latin typeface="Helvetica" pitchFamily="2" charset="0"/>
                  <a:ea typeface="Helvetica Neue Medium" charset="0"/>
                  <a:cs typeface="Helvetica Neue Medium" charset="0"/>
                </a:rPr>
                <a:t>𝛿</a:t>
              </a:r>
              <a:r>
                <a:rPr lang="en-US" sz="2800" baseline="-25000" dirty="0">
                  <a:latin typeface="Helvetica" pitchFamily="2" charset="0"/>
                  <a:ea typeface="Helvetica Neue Medium" charset="0"/>
                  <a:cs typeface="Helvetica Neue Medium" charset="0"/>
                </a:rPr>
                <a:t>req</a:t>
              </a:r>
            </a:p>
          </p:txBody>
        </p:sp>
        <p:sp>
          <p:nvSpPr>
            <p:cNvPr id="30" name="Left Brace 29">
              <a:extLst>
                <a:ext uri="{FF2B5EF4-FFF2-40B4-BE49-F238E27FC236}">
                  <a16:creationId xmlns:a16="http://schemas.microsoft.com/office/drawing/2014/main" id="{8512FC11-FC68-D341-9E50-E7DF9247FF15}"/>
                </a:ext>
              </a:extLst>
            </p:cNvPr>
            <p:cNvSpPr/>
            <p:nvPr/>
          </p:nvSpPr>
          <p:spPr>
            <a:xfrm>
              <a:off x="6079822" y="4225472"/>
              <a:ext cx="139302" cy="537751"/>
            </a:xfrm>
            <a:prstGeom prst="leftBrace">
              <a:avLst>
                <a:gd name="adj1" fmla="val 36898"/>
                <a:gd name="adj2" fmla="val 27564"/>
              </a:avLst>
            </a:prstGeom>
            <a:ln w="28575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Helvetica" pitchFamily="2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4B2FCA4-2904-164B-A455-7C1D499CA6B9}"/>
                </a:ext>
              </a:extLst>
            </p:cNvPr>
            <p:cNvSpPr txBox="1"/>
            <p:nvPr/>
          </p:nvSpPr>
          <p:spPr>
            <a:xfrm>
              <a:off x="5435575" y="4122673"/>
              <a:ext cx="8242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pc="-150" dirty="0">
                  <a:latin typeface="Helvetica" pitchFamily="2" charset="0"/>
                  <a:ea typeface="Helvetica Neue Medium" charset="0"/>
                  <a:cs typeface="Helvetica Neue Medium" charset="0"/>
                </a:rPr>
                <a:t>𝛿</a:t>
              </a:r>
              <a:r>
                <a:rPr lang="en-US" sz="2800" baseline="-25000" dirty="0">
                  <a:latin typeface="Helvetica" pitchFamily="2" charset="0"/>
                  <a:ea typeface="Helvetica Neue Medium" charset="0"/>
                  <a:cs typeface="Helvetica Neue Medium" charset="0"/>
                </a:rPr>
                <a:t>resp</a:t>
              </a:r>
            </a:p>
          </p:txBody>
        </p:sp>
      </p:grpSp>
      <p:sp>
        <p:nvSpPr>
          <p:cNvPr id="32" name="Right Arrow 31">
            <a:extLst>
              <a:ext uri="{FF2B5EF4-FFF2-40B4-BE49-F238E27FC236}">
                <a16:creationId xmlns:a16="http://schemas.microsoft.com/office/drawing/2014/main" id="{27E8C0C9-0998-C24E-936E-F9E08ED1BA64}"/>
              </a:ext>
            </a:extLst>
          </p:cNvPr>
          <p:cNvSpPr/>
          <p:nvPr/>
        </p:nvSpPr>
        <p:spPr>
          <a:xfrm>
            <a:off x="5595534" y="4619557"/>
            <a:ext cx="323906" cy="326810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9D04777-C5E8-6640-8446-E8A23741DB04}"/>
              </a:ext>
            </a:extLst>
          </p:cNvPr>
          <p:cNvSpPr txBox="1"/>
          <p:nvPr/>
        </p:nvSpPr>
        <p:spPr>
          <a:xfrm>
            <a:off x="1089783" y="4490575"/>
            <a:ext cx="338054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tIns="91440" bIns="91440" rtlCol="0">
            <a:spAutoFit/>
          </a:bodyPr>
          <a:lstStyle/>
          <a:p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</a:rPr>
              <a:t>Assume: 𝛿</a:t>
            </a:r>
            <a:r>
              <a:rPr lang="en-US" sz="2600" baseline="-25000" dirty="0" err="1">
                <a:latin typeface="Helvetica Neue Medium" charset="0"/>
                <a:ea typeface="Helvetica Neue Medium" charset="0"/>
                <a:cs typeface="Helvetica Neue Medium" charset="0"/>
              </a:rPr>
              <a:t>req</a:t>
            </a:r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</a:rPr>
              <a:t> ≈ 𝛿</a:t>
            </a:r>
            <a:r>
              <a:rPr lang="en-US" sz="2600" baseline="-25000" dirty="0" err="1">
                <a:latin typeface="Helvetica Neue Medium" charset="0"/>
                <a:ea typeface="Helvetica Neue Medium" charset="0"/>
                <a:cs typeface="Helvetica Neue Medium" charset="0"/>
              </a:rPr>
              <a:t>resp</a:t>
            </a:r>
            <a:endParaRPr lang="en-US" sz="26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32AD86-0F77-BA4D-8462-F4867EA5E4D7}"/>
              </a:ext>
            </a:extLst>
          </p:cNvPr>
          <p:cNvSpPr txBox="1"/>
          <p:nvPr/>
        </p:nvSpPr>
        <p:spPr>
          <a:xfrm>
            <a:off x="443888" y="1723060"/>
            <a:ext cx="509001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tIns="91440" bIns="91440" rtlCol="0">
            <a:spAutoFit/>
          </a:bodyPr>
          <a:lstStyle/>
          <a:p>
            <a:r>
              <a:rPr lang="en-US" sz="2600" spc="-150" dirty="0">
                <a:latin typeface="Helvetica Neue Medium" charset="0"/>
                <a:ea typeface="Helvetica Neue Medium" charset="0"/>
                <a:cs typeface="Helvetica Neue Medium" charset="0"/>
              </a:rPr>
              <a:t>Goal: Client sets clock </a:t>
            </a:r>
            <a:r>
              <a:rPr lang="en-US" sz="2600" spc="-150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</a:t>
            </a:r>
            <a:r>
              <a:rPr lang="en-US" sz="2600" spc="-150" dirty="0">
                <a:latin typeface="Helvetica Neue Medium" charset="0"/>
                <a:ea typeface="Helvetica Neue Medium" charset="0"/>
                <a:cs typeface="Helvetica Neue Medium" charset="0"/>
              </a:rPr>
              <a:t> T</a:t>
            </a:r>
            <a:r>
              <a:rPr lang="en-US" sz="2600" spc="-150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r>
              <a:rPr lang="en-US" sz="2600" spc="-150" dirty="0">
                <a:latin typeface="Helvetica Neue Medium" charset="0"/>
                <a:ea typeface="Helvetica Neue Medium" charset="0"/>
                <a:cs typeface="Helvetica Neue Medium" charset="0"/>
              </a:rPr>
              <a:t> + 𝛿</a:t>
            </a:r>
            <a:r>
              <a:rPr lang="en-US" sz="2600" spc="-150" baseline="-25000" dirty="0" err="1">
                <a:latin typeface="Helvetica Neue Medium" charset="0"/>
                <a:ea typeface="Helvetica Neue Medium" charset="0"/>
                <a:cs typeface="Helvetica Neue Medium" charset="0"/>
              </a:rPr>
              <a:t>resp</a:t>
            </a:r>
            <a:endParaRPr lang="en-US" sz="2600" spc="-150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A10BAA3-F97D-EE41-A9B6-E0358BB40B89}"/>
              </a:ext>
            </a:extLst>
          </p:cNvPr>
          <p:cNvSpPr txBox="1"/>
          <p:nvPr/>
        </p:nvSpPr>
        <p:spPr>
          <a:xfrm>
            <a:off x="670253" y="5619631"/>
            <a:ext cx="4250949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tIns="91440" bIns="91440" rtlCol="0">
            <a:spAutoFit/>
          </a:bodyPr>
          <a:lstStyle/>
          <a:p>
            <a:r>
              <a:rPr lang="en-US" sz="2600" spc="-150">
                <a:latin typeface="Helvetica Neue Medium" charset="0"/>
                <a:ea typeface="Helvetica Neue Medium" charset="0"/>
                <a:cs typeface="Helvetica Neue Medium" charset="0"/>
              </a:rPr>
              <a:t>Client </a:t>
            </a:r>
            <a:r>
              <a:rPr lang="en-US" sz="2600" spc="-150" dirty="0">
                <a:latin typeface="Helvetica Neue Medium" charset="0"/>
                <a:ea typeface="Helvetica Neue Medium" charset="0"/>
                <a:cs typeface="Helvetica Neue Medium" charset="0"/>
              </a:rPr>
              <a:t>sets clock </a:t>
            </a:r>
            <a:r>
              <a:rPr lang="en-US" sz="2600" spc="-150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</a:t>
            </a:r>
            <a:r>
              <a:rPr lang="en-US" sz="2600" spc="-150" dirty="0">
                <a:latin typeface="Helvetica Neue Medium" charset="0"/>
                <a:ea typeface="Helvetica Neue Medium" charset="0"/>
                <a:cs typeface="Helvetica Neue Medium" charset="0"/>
              </a:rPr>
              <a:t> T</a:t>
            </a:r>
            <a:r>
              <a:rPr lang="en-US" sz="2600" spc="-150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r>
              <a:rPr lang="en-US" sz="2600" spc="-150" dirty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sz="2600" spc="-150">
                <a:latin typeface="Helvetica Neue Medium" charset="0"/>
                <a:ea typeface="Helvetica Neue Medium" charset="0"/>
                <a:cs typeface="Helvetica Neue Medium" charset="0"/>
              </a:rPr>
              <a:t>+ ½𝛿</a:t>
            </a:r>
            <a:endParaRPr lang="en-US" sz="2600" spc="-150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87FA236-17A2-0A42-860F-ECFF1C159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3907" y="1744796"/>
            <a:ext cx="674218" cy="67421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FBEC1B6-F972-B043-B136-A8679E5A1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2783" y="1744796"/>
            <a:ext cx="675636" cy="67563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F6B8806-8700-944C-B016-C7A4AC3408D3}"/>
                  </a:ext>
                </a:extLst>
              </p14:cNvPr>
              <p14:cNvContentPartPr/>
              <p14:nvPr/>
            </p14:nvContentPartPr>
            <p14:xfrm>
              <a:off x="2701800" y="807840"/>
              <a:ext cx="6375600" cy="5601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F6B8806-8700-944C-B016-C7A4AC3408D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85600" y="791640"/>
                <a:ext cx="6413400" cy="563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93426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5F0B4-734B-9F41-9FD6-696F16008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Clock synchronization: Takeaway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C00EA-6FDB-1B45-B336-35FB85817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7886700" cy="13922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Clocks on different systems will always behave differently</a:t>
            </a:r>
          </a:p>
          <a:p>
            <a:pPr lvl="1"/>
            <a:r>
              <a:rPr lang="en-US" dirty="0"/>
              <a:t>Disagreement between machines can result in undesirable behavior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52714-F5AB-8F4D-9D5A-27D1CB84D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2040E-B76B-9A4F-B5F1-2C7F336F6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4523A-DE4B-8A47-A2E0-6BDB24A09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50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5F0B4-734B-9F41-9FD6-696F16008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Clock synchronization: Takeaway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C00EA-6FDB-1B45-B336-35FB85817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7886700" cy="342748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Clocks on different systems will always behave differently</a:t>
            </a:r>
          </a:p>
          <a:p>
            <a:pPr lvl="1"/>
            <a:r>
              <a:rPr lang="en-US" dirty="0"/>
              <a:t>Disagreement between machines can result in undesirable behavior</a:t>
            </a:r>
          </a:p>
          <a:p>
            <a:endParaRPr lang="en-US" dirty="0"/>
          </a:p>
          <a:p>
            <a:r>
              <a:rPr lang="en-US" dirty="0"/>
              <a:t>Clock synchronization algorithms</a:t>
            </a:r>
          </a:p>
          <a:p>
            <a:pPr lvl="1"/>
            <a:r>
              <a:rPr lang="en-US" dirty="0"/>
              <a:t>Rely on timestamps to estimate network delays</a:t>
            </a:r>
          </a:p>
          <a:p>
            <a:pPr lvl="1"/>
            <a:r>
              <a:rPr lang="en-US" dirty="0"/>
              <a:t>100s </a:t>
            </a:r>
            <a:r>
              <a:rPr lang="en-US" dirty="0">
                <a:latin typeface="Helvetica Neue Thin" panose="020B0403020202020204" pitchFamily="34" charset="0"/>
                <a:ea typeface="Helvetica Neue Thin" panose="020B0403020202020204" pitchFamily="34" charset="0"/>
              </a:rPr>
              <a:t>𝝁</a:t>
            </a:r>
            <a:r>
              <a:rPr lang="en-US" dirty="0"/>
              <a:t>s−</a:t>
            </a:r>
            <a:r>
              <a:rPr lang="en-US" dirty="0" err="1"/>
              <a:t>ms</a:t>
            </a:r>
            <a:r>
              <a:rPr lang="en-US" dirty="0"/>
              <a:t> accuracy</a:t>
            </a:r>
          </a:p>
          <a:p>
            <a:pPr lvl="1"/>
            <a:r>
              <a:rPr lang="en-US" dirty="0"/>
              <a:t>Clocks never exactly synchronized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52714-F5AB-8F4D-9D5A-27D1CB84D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2040E-B76B-9A4F-B5F1-2C7F336F6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4523A-DE4B-8A47-A2E0-6BDB24A09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22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D880F20-60CA-BF41-BDF3-1A42FA7FC0DE}"/>
                  </a:ext>
                </a:extLst>
              </p14:cNvPr>
              <p14:cNvContentPartPr/>
              <p14:nvPr/>
            </p14:nvContentPartPr>
            <p14:xfrm>
              <a:off x="1447920" y="4380840"/>
              <a:ext cx="952560" cy="57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D880F20-60CA-BF41-BDF3-1A42FA7FC0D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26320" y="4359240"/>
                <a:ext cx="995760" cy="10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2321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5F0B4-734B-9F41-9FD6-696F16008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Clock synchronization: Takeaway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C00EA-6FDB-1B45-B336-35FB85817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Clocks on different systems will always behave differently</a:t>
            </a:r>
          </a:p>
          <a:p>
            <a:pPr lvl="1"/>
            <a:r>
              <a:rPr lang="en-US" dirty="0"/>
              <a:t>Disagreement between machines can result in undesirable behavior</a:t>
            </a:r>
          </a:p>
          <a:p>
            <a:endParaRPr lang="en-US" dirty="0"/>
          </a:p>
          <a:p>
            <a:r>
              <a:rPr lang="en-US" dirty="0"/>
              <a:t>Clock synchronization algorithms</a:t>
            </a:r>
          </a:p>
          <a:p>
            <a:pPr lvl="1"/>
            <a:r>
              <a:rPr lang="en-US" dirty="0"/>
              <a:t>Rely on timestamps to estimate network delays</a:t>
            </a:r>
          </a:p>
          <a:p>
            <a:pPr lvl="1"/>
            <a:r>
              <a:rPr lang="en-US" dirty="0"/>
              <a:t>100s 𝝁s−</a:t>
            </a:r>
            <a:r>
              <a:rPr lang="en-US" dirty="0" err="1"/>
              <a:t>ms</a:t>
            </a:r>
            <a:r>
              <a:rPr lang="en-US" dirty="0"/>
              <a:t> accuracy</a:t>
            </a:r>
          </a:p>
          <a:p>
            <a:pPr lvl="1"/>
            <a:r>
              <a:rPr lang="en-US" dirty="0"/>
              <a:t>Clocks never exactly synchronized</a:t>
            </a:r>
          </a:p>
          <a:p>
            <a:pPr lvl="1"/>
            <a:endParaRPr lang="en-US" dirty="0"/>
          </a:p>
          <a:p>
            <a:r>
              <a:rPr lang="en-US" dirty="0"/>
              <a:t>Often </a:t>
            </a:r>
            <a:r>
              <a:rPr lang="en-US" dirty="0">
                <a:solidFill>
                  <a:srgbClr val="C00000"/>
                </a:solidFill>
              </a:rPr>
              <a:t>inadequate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for distributed systems</a:t>
            </a:r>
          </a:p>
          <a:p>
            <a:pPr lvl="1"/>
            <a:r>
              <a:rPr lang="en-US" dirty="0"/>
              <a:t>Often need to reason about the order of events</a:t>
            </a:r>
          </a:p>
          <a:p>
            <a:pPr lvl="1"/>
            <a:r>
              <a:rPr lang="en-US" dirty="0"/>
              <a:t>Might need precision on the order of 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52714-F5AB-8F4D-9D5A-27D1CB84D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2040E-B76B-9A4F-B5F1-2C7F336F6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4523A-DE4B-8A47-A2E0-6BDB24A09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56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95AD6-622E-1D48-B98D-CB7967E5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603E7-0D71-5D49-A45B-7A98D5DCA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>The need for time synchronization</a:t>
            </a:r>
          </a:p>
          <a:p>
            <a:endParaRPr lang="en-US" altLang="en-US" dirty="0"/>
          </a:p>
          <a:p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>“Wall clock time” synchronization</a:t>
            </a:r>
          </a:p>
          <a:p>
            <a:pPr lvl="1"/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>Cristian’s algorithm</a:t>
            </a:r>
          </a:p>
          <a:p>
            <a:endParaRPr lang="en-US" altLang="en-US" dirty="0"/>
          </a:p>
          <a:p>
            <a:r>
              <a:rPr lang="en-US" altLang="en-US" b="1" dirty="0"/>
              <a:t>Logical Time: </a:t>
            </a:r>
            <a:r>
              <a:rPr lang="en-US" altLang="en-US" b="1" dirty="0" err="1"/>
              <a:t>Lamport</a:t>
            </a:r>
            <a:r>
              <a:rPr lang="en-US" altLang="en-US" b="1" dirty="0"/>
              <a:t> Clocks</a:t>
            </a:r>
          </a:p>
          <a:p>
            <a:endParaRPr lang="en-US" altLang="en-US" dirty="0"/>
          </a:p>
          <a:p>
            <a:r>
              <a:rPr lang="en-US" altLang="en-US" dirty="0"/>
              <a:t>Vector clocks</a:t>
            </a:r>
          </a:p>
          <a:p>
            <a:pPr lvl="1"/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BB419-74DF-E64E-863B-DC0CED4DB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568A0-70E5-2548-A04C-2DAE9B46E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977E0-6290-634A-9F0F-297FFDEA5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779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97D26-5E44-0949-96E5-7F0098802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Motivation: Multi-site database replication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BA237-0589-ED4A-96E6-5D9E26E2F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303DA-A8AF-3748-836D-7759E62D7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59643-192E-6441-930B-93E1EEE4F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C2F099-4612-324D-8CC7-5DA3B44B5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279" y="3205263"/>
            <a:ext cx="4610100" cy="2859115"/>
          </a:xfrm>
          <a:prstGeom prst="rect">
            <a:avLst/>
          </a:prstGeom>
        </p:spPr>
      </p:pic>
      <p:sp>
        <p:nvSpPr>
          <p:cNvPr id="8" name="Content Placeholder 42">
            <a:extLst>
              <a:ext uri="{FF2B5EF4-FFF2-40B4-BE49-F238E27FC236}">
                <a16:creationId xmlns:a16="http://schemas.microsoft.com/office/drawing/2014/main" id="{DE98E1CB-5972-E047-A180-2D326F62F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528956"/>
            <a:ext cx="7886700" cy="60786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 New York-based bank wants to make its transaction ledger database resilient to whole-site failures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64D519-A4FE-714D-B07E-643328112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209" y="3019225"/>
            <a:ext cx="1392831" cy="1353358"/>
          </a:xfrm>
          <a:prstGeom prst="rect">
            <a:avLst/>
          </a:prstGeom>
        </p:spPr>
      </p:pic>
      <p:sp>
        <p:nvSpPr>
          <p:cNvPr id="10" name="Can 9">
            <a:extLst>
              <a:ext uri="{FF2B5EF4-FFF2-40B4-BE49-F238E27FC236}">
                <a16:creationId xmlns:a16="http://schemas.microsoft.com/office/drawing/2014/main" id="{843F72E7-78CA-6D45-AB17-4204B3018FE6}"/>
              </a:ext>
            </a:extLst>
          </p:cNvPr>
          <p:cNvSpPr/>
          <p:nvPr/>
        </p:nvSpPr>
        <p:spPr>
          <a:xfrm>
            <a:off x="6187460" y="4110347"/>
            <a:ext cx="479259" cy="524472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939A0A-B9D7-6B43-92E8-DAA4DD3C0BC2}"/>
              </a:ext>
            </a:extLst>
          </p:cNvPr>
          <p:cNvSpPr txBox="1"/>
          <p:nvPr/>
        </p:nvSpPr>
        <p:spPr>
          <a:xfrm>
            <a:off x="6296339" y="4626598"/>
            <a:ext cx="1159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New York</a:t>
            </a:r>
          </a:p>
        </p:txBody>
      </p:sp>
    </p:spTree>
    <p:extLst>
      <p:ext uri="{BB962C8B-B14F-4D97-AF65-F5344CB8AC3E}">
        <p14:creationId xmlns:p14="http://schemas.microsoft.com/office/powerpoint/2010/main" val="29458522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97D26-5E44-0949-96E5-7F0098802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Motivation: Multi-site database replication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BA237-0589-ED4A-96E6-5D9E26E2F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303DA-A8AF-3748-836D-7759E62D7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59643-192E-6441-930B-93E1EEE4F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C2F099-4612-324D-8CC7-5DA3B44B5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279" y="3205263"/>
            <a:ext cx="4610100" cy="2859115"/>
          </a:xfrm>
          <a:prstGeom prst="rect">
            <a:avLst/>
          </a:prstGeom>
        </p:spPr>
      </p:pic>
      <p:sp>
        <p:nvSpPr>
          <p:cNvPr id="8" name="Content Placeholder 42">
            <a:extLst>
              <a:ext uri="{FF2B5EF4-FFF2-40B4-BE49-F238E27FC236}">
                <a16:creationId xmlns:a16="http://schemas.microsoft.com/office/drawing/2014/main" id="{DE98E1CB-5972-E047-A180-2D326F62F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528954"/>
            <a:ext cx="7886700" cy="162816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 New York-based bank wants to make its transaction ledger database resilient to whole-site failures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Replicate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the database, keep one copy in </a:t>
            </a:r>
            <a:r>
              <a:rPr lang="en-US" b="1" dirty="0"/>
              <a:t>SF</a:t>
            </a:r>
            <a:r>
              <a:rPr lang="en-US" dirty="0"/>
              <a:t>, one in </a:t>
            </a:r>
            <a:r>
              <a:rPr lang="en-US" b="1" dirty="0"/>
              <a:t>NYC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64D519-A4FE-714D-B07E-643328112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209" y="3019225"/>
            <a:ext cx="1392831" cy="1353358"/>
          </a:xfrm>
          <a:prstGeom prst="rect">
            <a:avLst/>
          </a:prstGeom>
        </p:spPr>
      </p:pic>
      <p:sp>
        <p:nvSpPr>
          <p:cNvPr id="10" name="Can 9">
            <a:extLst>
              <a:ext uri="{FF2B5EF4-FFF2-40B4-BE49-F238E27FC236}">
                <a16:creationId xmlns:a16="http://schemas.microsoft.com/office/drawing/2014/main" id="{843F72E7-78CA-6D45-AB17-4204B3018FE6}"/>
              </a:ext>
            </a:extLst>
          </p:cNvPr>
          <p:cNvSpPr/>
          <p:nvPr/>
        </p:nvSpPr>
        <p:spPr>
          <a:xfrm>
            <a:off x="6187460" y="4110347"/>
            <a:ext cx="479259" cy="524472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939A0A-B9D7-6B43-92E8-DAA4DD3C0BC2}"/>
              </a:ext>
            </a:extLst>
          </p:cNvPr>
          <p:cNvSpPr txBox="1"/>
          <p:nvPr/>
        </p:nvSpPr>
        <p:spPr>
          <a:xfrm>
            <a:off x="6296339" y="4626598"/>
            <a:ext cx="1159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New York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47004C4-353E-4443-A9C5-BD50B67B8917}"/>
              </a:ext>
            </a:extLst>
          </p:cNvPr>
          <p:cNvGrpSpPr/>
          <p:nvPr/>
        </p:nvGrpSpPr>
        <p:grpSpPr>
          <a:xfrm>
            <a:off x="1441036" y="4259363"/>
            <a:ext cx="1237368" cy="736869"/>
            <a:chOff x="1592211" y="4163317"/>
            <a:chExt cx="1237368" cy="736869"/>
          </a:xfrm>
        </p:grpSpPr>
        <p:sp>
          <p:nvSpPr>
            <p:cNvPr id="13" name="Can 12">
              <a:extLst>
                <a:ext uri="{FF2B5EF4-FFF2-40B4-BE49-F238E27FC236}">
                  <a16:creationId xmlns:a16="http://schemas.microsoft.com/office/drawing/2014/main" id="{FCC7FF26-3978-2449-BD60-E10078A1E2EA}"/>
                </a:ext>
              </a:extLst>
            </p:cNvPr>
            <p:cNvSpPr/>
            <p:nvPr/>
          </p:nvSpPr>
          <p:spPr>
            <a:xfrm>
              <a:off x="2232117" y="4163317"/>
              <a:ext cx="477288" cy="522315"/>
            </a:xfrm>
            <a:prstGeom prst="can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6F23157-313E-504E-B321-F1A6C2900A94}"/>
                </a:ext>
              </a:extLst>
            </p:cNvPr>
            <p:cNvSpPr txBox="1"/>
            <p:nvPr/>
          </p:nvSpPr>
          <p:spPr>
            <a:xfrm>
              <a:off x="1592211" y="4392355"/>
              <a:ext cx="123736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San Francisco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8609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1D454-EA76-1947-9D4F-F90574E39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consequences of concurrent updates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383C8-1D1C-E84C-934D-F57D69DC3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2977D-3233-C544-AFDA-75C34EDC4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EA772-5F0E-464D-8625-E5B587B6C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91CC82-6538-0642-A761-379C26893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112" y="2902740"/>
            <a:ext cx="4610100" cy="2859115"/>
          </a:xfrm>
          <a:prstGeom prst="rect">
            <a:avLst/>
          </a:prstGeom>
        </p:spPr>
      </p:pic>
      <p:sp>
        <p:nvSpPr>
          <p:cNvPr id="8" name="Content Placeholder 42">
            <a:extLst>
              <a:ext uri="{FF2B5EF4-FFF2-40B4-BE49-F238E27FC236}">
                <a16:creationId xmlns:a16="http://schemas.microsoft.com/office/drawing/2014/main" id="{4DC52AA3-9C0E-8045-9288-87379B23F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76216"/>
            <a:ext cx="7886700" cy="151827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Replicate </a:t>
            </a:r>
            <a:r>
              <a:rPr lang="en-US" dirty="0"/>
              <a:t>the database, keep one copy in </a:t>
            </a:r>
            <a:r>
              <a:rPr lang="en-US" b="1" dirty="0"/>
              <a:t>SF</a:t>
            </a:r>
            <a:r>
              <a:rPr lang="en-US" dirty="0"/>
              <a:t>, one in </a:t>
            </a:r>
            <a:r>
              <a:rPr lang="en-US" b="1" dirty="0"/>
              <a:t>NYC</a:t>
            </a:r>
          </a:p>
          <a:p>
            <a:pPr lvl="1"/>
            <a:r>
              <a:rPr lang="en-US" dirty="0"/>
              <a:t>Client sends reads to the nearest copy</a:t>
            </a:r>
          </a:p>
          <a:p>
            <a:pPr lvl="1"/>
            <a:r>
              <a:rPr lang="en-US" dirty="0"/>
              <a:t>Client sends update to both copies</a:t>
            </a:r>
          </a:p>
        </p:txBody>
      </p:sp>
      <p:sp>
        <p:nvSpPr>
          <p:cNvPr id="9" name="Can 8">
            <a:extLst>
              <a:ext uri="{FF2B5EF4-FFF2-40B4-BE49-F238E27FC236}">
                <a16:creationId xmlns:a16="http://schemas.microsoft.com/office/drawing/2014/main" id="{258D7E71-FAB2-EB4A-9CCD-4F06E540A084}"/>
              </a:ext>
            </a:extLst>
          </p:cNvPr>
          <p:cNvSpPr/>
          <p:nvPr/>
        </p:nvSpPr>
        <p:spPr>
          <a:xfrm>
            <a:off x="2310774" y="3956840"/>
            <a:ext cx="477288" cy="522315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an 9">
            <a:extLst>
              <a:ext uri="{FF2B5EF4-FFF2-40B4-BE49-F238E27FC236}">
                <a16:creationId xmlns:a16="http://schemas.microsoft.com/office/drawing/2014/main" id="{4CA9AA40-C1B5-BF44-B55B-157615E2A27D}"/>
              </a:ext>
            </a:extLst>
          </p:cNvPr>
          <p:cNvSpPr/>
          <p:nvPr/>
        </p:nvSpPr>
        <p:spPr>
          <a:xfrm>
            <a:off x="6417293" y="3807824"/>
            <a:ext cx="479259" cy="524472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3A5E8007-B9F0-A04E-8E15-23A321D6F6C7}"/>
              </a:ext>
            </a:extLst>
          </p:cNvPr>
          <p:cNvCxnSpPr>
            <a:stCxn id="17" idx="3"/>
            <a:endCxn id="9" idx="0"/>
          </p:cNvCxnSpPr>
          <p:nvPr/>
        </p:nvCxnSpPr>
        <p:spPr>
          <a:xfrm>
            <a:off x="2216120" y="3436179"/>
            <a:ext cx="333299" cy="639983"/>
          </a:xfrm>
          <a:prstGeom prst="curvedConnector2">
            <a:avLst/>
          </a:prstGeom>
          <a:ln w="5715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F0E59D9A-3BDA-1C42-BD01-86E3A5829FD5}"/>
              </a:ext>
            </a:extLst>
          </p:cNvPr>
          <p:cNvCxnSpPr>
            <a:stCxn id="17" idx="3"/>
            <a:endCxn id="10" idx="2"/>
          </p:cNvCxnSpPr>
          <p:nvPr/>
        </p:nvCxnSpPr>
        <p:spPr>
          <a:xfrm>
            <a:off x="2216120" y="3436178"/>
            <a:ext cx="4201173" cy="633882"/>
          </a:xfrm>
          <a:prstGeom prst="curvedConnector3">
            <a:avLst>
              <a:gd name="adj1" fmla="val 50000"/>
            </a:avLst>
          </a:prstGeom>
          <a:ln w="5715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6DC2243E-8F09-2849-A1B6-91DFD97B3CE2}"/>
              </a:ext>
            </a:extLst>
          </p:cNvPr>
          <p:cNvCxnSpPr>
            <a:stCxn id="18" idx="0"/>
            <a:endCxn id="10" idx="3"/>
          </p:cNvCxnSpPr>
          <p:nvPr/>
        </p:nvCxnSpPr>
        <p:spPr>
          <a:xfrm rot="16200000" flipV="1">
            <a:off x="6426675" y="4562544"/>
            <a:ext cx="657536" cy="197041"/>
          </a:xfrm>
          <a:prstGeom prst="curvedConnector3">
            <a:avLst>
              <a:gd name="adj1" fmla="val 50000"/>
            </a:avLst>
          </a:prstGeom>
          <a:ln w="5715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6377DF5C-1EE4-5049-B5D1-826CFCA6B1E5}"/>
              </a:ext>
            </a:extLst>
          </p:cNvPr>
          <p:cNvCxnSpPr>
            <a:stCxn id="18" idx="0"/>
            <a:endCxn id="9" idx="4"/>
          </p:cNvCxnSpPr>
          <p:nvPr/>
        </p:nvCxnSpPr>
        <p:spPr>
          <a:xfrm rot="16200000" flipV="1">
            <a:off x="4435097" y="2570965"/>
            <a:ext cx="771835" cy="4065901"/>
          </a:xfrm>
          <a:prstGeom prst="curvedConnector2">
            <a:avLst/>
          </a:prstGeom>
          <a:ln w="5715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E243C89-CFF2-FD4C-B57C-18989BC9230C}"/>
              </a:ext>
            </a:extLst>
          </p:cNvPr>
          <p:cNvGrpSpPr/>
          <p:nvPr/>
        </p:nvGrpSpPr>
        <p:grpSpPr>
          <a:xfrm>
            <a:off x="1172244" y="2972589"/>
            <a:ext cx="6117737" cy="2663574"/>
            <a:chOff x="1093586" y="3179067"/>
            <a:chExt cx="6117737" cy="2663574"/>
          </a:xfrm>
        </p:grpSpPr>
        <p:sp>
          <p:nvSpPr>
            <p:cNvPr id="16" name="Smiley Face 15">
              <a:extLst>
                <a:ext uri="{FF2B5EF4-FFF2-40B4-BE49-F238E27FC236}">
                  <a16:creationId xmlns:a16="http://schemas.microsoft.com/office/drawing/2014/main" id="{B90EC543-F8EF-E845-9845-A32C6B831C05}"/>
                </a:ext>
              </a:extLst>
            </p:cNvPr>
            <p:cNvSpPr/>
            <p:nvPr/>
          </p:nvSpPr>
          <p:spPr>
            <a:xfrm>
              <a:off x="2315705" y="3179067"/>
              <a:ext cx="393700" cy="388158"/>
            </a:xfrm>
            <a:prstGeom prst="smileyFac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7BDB68F-966B-DB4F-B279-4B28C4525CD2}"/>
                </a:ext>
              </a:extLst>
            </p:cNvPr>
            <p:cNvSpPr txBox="1"/>
            <p:nvPr/>
          </p:nvSpPr>
          <p:spPr>
            <a:xfrm>
              <a:off x="1093586" y="3319490"/>
              <a:ext cx="104387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“Deposit</a:t>
              </a:r>
            </a:p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$100”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AD43EF0-CBD8-164C-BA61-1F3E18E2B2F6}"/>
                </a:ext>
              </a:extLst>
            </p:cNvPr>
            <p:cNvSpPr txBox="1"/>
            <p:nvPr/>
          </p:nvSpPr>
          <p:spPr>
            <a:xfrm>
              <a:off x="6339289" y="5196310"/>
              <a:ext cx="872034" cy="646331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“Pay 1%</a:t>
              </a:r>
            </a:p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interest”</a:t>
              </a:r>
            </a:p>
          </p:txBody>
        </p:sp>
        <p:sp>
          <p:nvSpPr>
            <p:cNvPr id="19" name="Smiley Face 18">
              <a:extLst>
                <a:ext uri="{FF2B5EF4-FFF2-40B4-BE49-F238E27FC236}">
                  <a16:creationId xmlns:a16="http://schemas.microsoft.com/office/drawing/2014/main" id="{73B0E002-5B2D-B648-91AF-A37B951B5888}"/>
                </a:ext>
              </a:extLst>
            </p:cNvPr>
            <p:cNvSpPr/>
            <p:nvPr/>
          </p:nvSpPr>
          <p:spPr>
            <a:xfrm>
              <a:off x="5838706" y="5194163"/>
              <a:ext cx="393700" cy="388158"/>
            </a:xfrm>
            <a:prstGeom prst="smileyFac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966DD02-F15F-FE42-84C6-5D49EE24A8F6}"/>
              </a:ext>
            </a:extLst>
          </p:cNvPr>
          <p:cNvSpPr txBox="1"/>
          <p:nvPr/>
        </p:nvSpPr>
        <p:spPr>
          <a:xfrm>
            <a:off x="1257919" y="4055003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$1,000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57E0F1-98CF-504B-B05B-04A9D6ACD94D}"/>
              </a:ext>
            </a:extLst>
          </p:cNvPr>
          <p:cNvSpPr txBox="1"/>
          <p:nvPr/>
        </p:nvSpPr>
        <p:spPr>
          <a:xfrm>
            <a:off x="7105857" y="3768507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$1,000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B33F2F-33A3-7B48-BE0A-193AC7D8025E}"/>
              </a:ext>
            </a:extLst>
          </p:cNvPr>
          <p:cNvSpPr txBox="1"/>
          <p:nvPr/>
        </p:nvSpPr>
        <p:spPr>
          <a:xfrm>
            <a:off x="1261816" y="4455113"/>
            <a:ext cx="7136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$1,100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16F1EF-AF6A-144F-832F-29EF0A5AD3A2}"/>
              </a:ext>
            </a:extLst>
          </p:cNvPr>
          <p:cNvSpPr txBox="1"/>
          <p:nvPr/>
        </p:nvSpPr>
        <p:spPr>
          <a:xfrm>
            <a:off x="1272025" y="4857383"/>
            <a:ext cx="6880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$1,111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E4831D3-AD4B-3B48-83E3-EDF018506DF0}"/>
              </a:ext>
            </a:extLst>
          </p:cNvPr>
          <p:cNvSpPr txBox="1"/>
          <p:nvPr/>
        </p:nvSpPr>
        <p:spPr>
          <a:xfrm>
            <a:off x="7105856" y="4173484"/>
            <a:ext cx="7136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$1,010</a:t>
            </a:r>
            <a:endParaRPr lang="en-US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7D6C83-E12A-0E47-A3D8-D306E7B3E952}"/>
              </a:ext>
            </a:extLst>
          </p:cNvPr>
          <p:cNvSpPr txBox="1"/>
          <p:nvPr/>
        </p:nvSpPr>
        <p:spPr>
          <a:xfrm>
            <a:off x="7112909" y="4573594"/>
            <a:ext cx="7008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$1,110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DFF1079-501E-2F46-8364-E4679C7F01B6}"/>
              </a:ext>
            </a:extLst>
          </p:cNvPr>
          <p:cNvSpPr/>
          <p:nvPr/>
        </p:nvSpPr>
        <p:spPr>
          <a:xfrm>
            <a:off x="1799177" y="3008688"/>
            <a:ext cx="5617592" cy="1438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Inconsistent replicas!</a:t>
            </a:r>
          </a:p>
          <a:p>
            <a:r>
              <a:rPr lang="en-US" sz="2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Updates should have been performed in the same order at each copy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C4D6FB0-C168-F54C-BC54-BB9CBA73FCE0}"/>
                  </a:ext>
                </a:extLst>
              </p14:cNvPr>
              <p14:cNvContentPartPr/>
              <p14:nvPr/>
            </p14:nvContentPartPr>
            <p14:xfrm>
              <a:off x="335160" y="2265840"/>
              <a:ext cx="8447040" cy="3865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C4D6FB0-C168-F54C-BC54-BB9CBA73FCE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3560" y="2249640"/>
                <a:ext cx="8484840" cy="39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F30BCB9-74EF-894D-93C0-547C26ED337D}"/>
                  </a:ext>
                </a:extLst>
              </p14:cNvPr>
              <p14:cNvContentPartPr/>
              <p14:nvPr/>
            </p14:nvContentPartPr>
            <p14:xfrm>
              <a:off x="655560" y="2542680"/>
              <a:ext cx="7275240" cy="2961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F30BCB9-74EF-894D-93C0-547C26ED337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9360" y="2526480"/>
                <a:ext cx="7313040" cy="299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303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2" grpId="1"/>
      <p:bldP spid="23" grpId="0"/>
      <p:bldP spid="24" grpId="0"/>
      <p:bldP spid="24" grpId="1"/>
      <p:bldP spid="25" grpId="0"/>
      <p:bldP spid="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9E09A-E0A1-844D-8171-2DDDCB972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Idea: Logical clocks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90564-6EB9-9A4F-B20A-E60818A31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249EC-5F2D-C342-8F4A-9FAAF9882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25BAE-9215-6241-B09D-C3C236D70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C145949-31BE-B34C-B5B5-C0F7DE0C3689}"/>
              </a:ext>
            </a:extLst>
          </p:cNvPr>
          <p:cNvSpPr txBox="1">
            <a:spLocks noChangeArrowheads="1"/>
          </p:cNvSpPr>
          <p:nvPr/>
        </p:nvSpPr>
        <p:spPr>
          <a:xfrm>
            <a:off x="628650" y="1617684"/>
            <a:ext cx="6277282" cy="4372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Landmark 1978 paper by </a:t>
            </a:r>
            <a:r>
              <a:rPr lang="en-US" altLang="en-US" b="1" dirty="0"/>
              <a:t>Leslie </a:t>
            </a:r>
            <a:r>
              <a:rPr lang="en-US" altLang="en-US" b="1" dirty="0" err="1"/>
              <a:t>Lamport</a:t>
            </a:r>
            <a:endParaRPr lang="en-US" altLang="en-US" b="1" dirty="0"/>
          </a:p>
          <a:p>
            <a:endParaRPr lang="en-US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4117D5-F540-014B-9CBF-969570115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237" y="602241"/>
            <a:ext cx="1821168" cy="2317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8033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9E09A-E0A1-844D-8171-2DDDCB972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Idea: Logical clocks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90564-6EB9-9A4F-B20A-E60818A31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249EC-5F2D-C342-8F4A-9FAAF9882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25BAE-9215-6241-B09D-C3C236D70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C145949-31BE-B34C-B5B5-C0F7DE0C3689}"/>
              </a:ext>
            </a:extLst>
          </p:cNvPr>
          <p:cNvSpPr txBox="1">
            <a:spLocks noChangeArrowheads="1"/>
          </p:cNvSpPr>
          <p:nvPr/>
        </p:nvSpPr>
        <p:spPr>
          <a:xfrm>
            <a:off x="628650" y="1617683"/>
            <a:ext cx="6277282" cy="130156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Landmark 1978 paper by </a:t>
            </a:r>
            <a:r>
              <a:rPr lang="en-US" altLang="en-US" b="1" dirty="0"/>
              <a:t>Leslie </a:t>
            </a:r>
            <a:r>
              <a:rPr lang="en-US" altLang="en-US" b="1" dirty="0" err="1"/>
              <a:t>Lamport</a:t>
            </a:r>
            <a:endParaRPr lang="en-US" altLang="en-US" b="1" dirty="0"/>
          </a:p>
          <a:p>
            <a:endParaRPr lang="en-US" altLang="en-US" dirty="0"/>
          </a:p>
          <a:p>
            <a:r>
              <a:rPr lang="en-US" altLang="en-US" b="1" dirty="0"/>
              <a:t>Insights:</a:t>
            </a:r>
            <a:r>
              <a:rPr lang="en-US" altLang="en-US" dirty="0"/>
              <a:t> only the </a:t>
            </a:r>
            <a:r>
              <a:rPr lang="en-US" altLang="en-US" dirty="0">
                <a:solidFill>
                  <a:srgbClr val="0070C0"/>
                </a:solidFill>
              </a:rPr>
              <a:t>events themselves </a:t>
            </a:r>
            <a:r>
              <a:rPr lang="en-US" altLang="en-US" dirty="0"/>
              <a:t>matter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5EAA55-A9AD-984B-B0D1-B7EF680FA7F2}"/>
              </a:ext>
            </a:extLst>
          </p:cNvPr>
          <p:cNvSpPr/>
          <p:nvPr/>
        </p:nvSpPr>
        <p:spPr>
          <a:xfrm>
            <a:off x="700317" y="3668314"/>
            <a:ext cx="7743366" cy="16498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91440" rIns="45720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1" defTabSz="457200"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 spc="-50" dirty="0">
                <a:solidFill>
                  <a:prstClr val="black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Idea: Disregard the precise clock time</a:t>
            </a:r>
          </a:p>
          <a:p>
            <a:pPr lvl="1" defTabSz="457200">
              <a:lnSpc>
                <a:spcPct val="80000"/>
              </a:lnSpc>
              <a:spcBef>
                <a:spcPct val="20000"/>
              </a:spcBef>
            </a:pPr>
            <a:r>
              <a:rPr lang="en-US" altLang="en-US" sz="2400" spc="-50" dirty="0">
                <a:solidFill>
                  <a:prstClr val="black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Instead, capture </a:t>
            </a:r>
            <a:r>
              <a:rPr lang="en-US" altLang="en-US" sz="2400" spc="-50" dirty="0">
                <a:solidFill>
                  <a:srgbClr val="F79646">
                    <a:lumMod val="75000"/>
                  </a:srgbClr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just </a:t>
            </a:r>
            <a:r>
              <a:rPr lang="en-US" altLang="en-US" sz="2400" spc="-50" dirty="0">
                <a:solidFill>
                  <a:prstClr val="black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a “</a:t>
            </a:r>
            <a:r>
              <a:rPr lang="en-US" altLang="ja-JP" sz="2400" b="1" spc="-50" dirty="0">
                <a:solidFill>
                  <a:prstClr val="black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happens before</a:t>
            </a:r>
            <a:r>
              <a:rPr lang="en-US" altLang="ja-JP" sz="2400" spc="-50" dirty="0">
                <a:solidFill>
                  <a:prstClr val="black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” relationship between a pair of events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168394-714E-FE4B-BE7D-5DF738BE6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237" y="602241"/>
            <a:ext cx="1821168" cy="2317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3500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C32F0-4DC5-6144-9BDB-D5B35831F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distributed edit-compile workflow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97B6E-1B5A-224B-BDB7-7BAFA9F0C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05523-A513-A94B-BD56-5875F8694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3CA0-2CC6-D144-A382-AE0AF0752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6" descr="06-01">
            <a:extLst>
              <a:ext uri="{FF2B5EF4-FFF2-40B4-BE49-F238E27FC236}">
                <a16:creationId xmlns:a16="http://schemas.microsoft.com/office/drawing/2014/main" id="{13153859-FC26-AD46-A05F-FB92B53C3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85" y="1480963"/>
            <a:ext cx="8651029" cy="222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A957E1-7198-EA49-95F6-AEE19C57C22E}"/>
              </a:ext>
            </a:extLst>
          </p:cNvPr>
          <p:cNvSpPr txBox="1"/>
          <p:nvPr/>
        </p:nvSpPr>
        <p:spPr>
          <a:xfrm>
            <a:off x="6735097" y="3427123"/>
            <a:ext cx="1924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" pitchFamily="2" charset="0"/>
                <a:ea typeface="Arial" charset="0"/>
                <a:cs typeface="Arial" charset="0"/>
              </a:rPr>
              <a:t>Physical time </a:t>
            </a:r>
            <a:r>
              <a:rPr lang="en-US" sz="1600" dirty="0">
                <a:latin typeface="Helvetica" pitchFamily="2" charset="0"/>
                <a:ea typeface="Arial" charset="0"/>
                <a:cs typeface="Arial" charset="0"/>
                <a:sym typeface="Wingdings"/>
              </a:rPr>
              <a:t></a:t>
            </a:r>
            <a:endParaRPr lang="en-US" sz="1600" dirty="0">
              <a:latin typeface="Helvetica" pitchFamily="2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A153235-D92D-DD49-B2C1-8760DA823356}"/>
                  </a:ext>
                </a:extLst>
              </p14:cNvPr>
              <p14:cNvContentPartPr/>
              <p14:nvPr/>
            </p14:nvContentPartPr>
            <p14:xfrm>
              <a:off x="2128320" y="291600"/>
              <a:ext cx="6469560" cy="3925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A153235-D92D-DD49-B2C1-8760DA82335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12120" y="270000"/>
                <a:ext cx="6501960" cy="396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89090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54B74-5498-C343-91B2-9D82FE486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“happens-before” (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)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A927A-43FF-314B-9475-612D18E4E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359F2-90CA-0E44-A3B3-5ADE2C0D5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3248F-C647-1C46-AE3E-547A8673D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89FC96-30B1-1E42-9638-1B05AD191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2976"/>
            <a:ext cx="7961671" cy="1574405"/>
          </a:xfrm>
        </p:spPr>
        <p:txBody>
          <a:bodyPr>
            <a:normAutofit fontScale="92500"/>
          </a:bodyPr>
          <a:lstStyle/>
          <a:p>
            <a:r>
              <a:rPr lang="en-GB" altLang="en-US" dirty="0"/>
              <a:t>Consider three processes: P1, P2, and P3</a:t>
            </a:r>
          </a:p>
          <a:p>
            <a:endParaRPr lang="en-GB" altLang="en-US" dirty="0"/>
          </a:p>
          <a:p>
            <a:r>
              <a:rPr lang="en-GB" altLang="en-US" dirty="0"/>
              <a:t>Notation: Event a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C00000"/>
                </a:solidFill>
              </a:rPr>
              <a:t>happens before </a:t>
            </a:r>
            <a:r>
              <a:rPr lang="en-US" altLang="en-US" dirty="0"/>
              <a:t>event b (a </a:t>
            </a:r>
            <a:r>
              <a:rPr lang="en-US" altLang="en-US" dirty="0">
                <a:solidFill>
                  <a:srgbClr val="C00000"/>
                </a:solidFill>
                <a:sym typeface="Wingdings"/>
              </a:rPr>
              <a:t></a:t>
            </a:r>
            <a:r>
              <a:rPr lang="en-US" altLang="en-US" dirty="0">
                <a:sym typeface="Wingdings"/>
              </a:rPr>
              <a:t> b)</a:t>
            </a:r>
            <a:endParaRPr lang="en-US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B0FCDE-C835-C040-89AF-3EB67630E51D}"/>
              </a:ext>
            </a:extLst>
          </p:cNvPr>
          <p:cNvSpPr txBox="1"/>
          <p:nvPr/>
        </p:nvSpPr>
        <p:spPr>
          <a:xfrm>
            <a:off x="6009165" y="5259602"/>
            <a:ext cx="2581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4CB29F1-4C9E-7249-BA2F-5513AB3F255A}"/>
              </a:ext>
            </a:extLst>
          </p:cNvPr>
          <p:cNvCxnSpPr/>
          <p:nvPr/>
        </p:nvCxnSpPr>
        <p:spPr>
          <a:xfrm>
            <a:off x="1758133" y="3959627"/>
            <a:ext cx="2786" cy="224170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290862-D64D-9A4D-A156-C2419D53616F}"/>
              </a:ext>
            </a:extLst>
          </p:cNvPr>
          <p:cNvCxnSpPr>
            <a:stCxn id="13" idx="2"/>
          </p:cNvCxnSpPr>
          <p:nvPr/>
        </p:nvCxnSpPr>
        <p:spPr>
          <a:xfrm>
            <a:off x="3666381" y="3961475"/>
            <a:ext cx="2" cy="19169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2713FF-240F-5F4A-B673-0A2D99E98D54}"/>
              </a:ext>
            </a:extLst>
          </p:cNvPr>
          <p:cNvCxnSpPr>
            <a:stCxn id="14" idx="2"/>
          </p:cNvCxnSpPr>
          <p:nvPr/>
        </p:nvCxnSpPr>
        <p:spPr>
          <a:xfrm>
            <a:off x="5571842" y="4339637"/>
            <a:ext cx="2792" cy="153883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Process 11">
            <a:extLst>
              <a:ext uri="{FF2B5EF4-FFF2-40B4-BE49-F238E27FC236}">
                <a16:creationId xmlns:a16="http://schemas.microsoft.com/office/drawing/2014/main" id="{8378AC3D-B2A8-E047-9A76-CBF9E1A930FB}"/>
              </a:ext>
            </a:extLst>
          </p:cNvPr>
          <p:cNvSpPr/>
          <p:nvPr/>
        </p:nvSpPr>
        <p:spPr>
          <a:xfrm>
            <a:off x="1378123" y="3206729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13" name="Process 12">
            <a:extLst>
              <a:ext uri="{FF2B5EF4-FFF2-40B4-BE49-F238E27FC236}">
                <a16:creationId xmlns:a16="http://schemas.microsoft.com/office/drawing/2014/main" id="{B9FBF777-4B62-504A-B6FD-6078579C69DA}"/>
              </a:ext>
            </a:extLst>
          </p:cNvPr>
          <p:cNvSpPr/>
          <p:nvPr/>
        </p:nvSpPr>
        <p:spPr>
          <a:xfrm>
            <a:off x="3286371" y="3201455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14" name="Process 13">
            <a:extLst>
              <a:ext uri="{FF2B5EF4-FFF2-40B4-BE49-F238E27FC236}">
                <a16:creationId xmlns:a16="http://schemas.microsoft.com/office/drawing/2014/main" id="{1CD17826-A282-6F41-9FB0-535E724D5894}"/>
              </a:ext>
            </a:extLst>
          </p:cNvPr>
          <p:cNvSpPr/>
          <p:nvPr/>
        </p:nvSpPr>
        <p:spPr>
          <a:xfrm>
            <a:off x="5191832" y="3579617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P3</a:t>
            </a:r>
            <a:endParaRPr 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0B07E3D-8EBA-B046-B581-11535C3D021D}"/>
                  </a:ext>
                </a:extLst>
              </p14:cNvPr>
              <p14:cNvContentPartPr/>
              <p14:nvPr/>
            </p14:nvContentPartPr>
            <p14:xfrm>
              <a:off x="6425640" y="3938400"/>
              <a:ext cx="1535400" cy="1994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0B07E3D-8EBA-B046-B581-11535C3D021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04040" y="3916800"/>
                <a:ext cx="1578600" cy="203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74442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54B74-5498-C343-91B2-9D82FE486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“happens-before” (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)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A927A-43FF-314B-9475-612D18E4E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359F2-90CA-0E44-A3B3-5ADE2C0D5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3248F-C647-1C46-AE3E-547A8673D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89FC96-30B1-1E42-9638-1B05AD191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2976"/>
            <a:ext cx="7961671" cy="1574405"/>
          </a:xfrm>
        </p:spPr>
        <p:txBody>
          <a:bodyPr>
            <a:normAutofit/>
          </a:bodyPr>
          <a:lstStyle/>
          <a:p>
            <a:r>
              <a:rPr lang="en-GB" altLang="en-US" dirty="0"/>
              <a:t>Can observe event order at a single process</a:t>
            </a:r>
            <a:endParaRPr lang="en-US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B0FCDE-C835-C040-89AF-3EB67630E51D}"/>
              </a:ext>
            </a:extLst>
          </p:cNvPr>
          <p:cNvSpPr txBox="1"/>
          <p:nvPr/>
        </p:nvSpPr>
        <p:spPr>
          <a:xfrm>
            <a:off x="6009165" y="5259602"/>
            <a:ext cx="2581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4CB29F1-4C9E-7249-BA2F-5513AB3F255A}"/>
              </a:ext>
            </a:extLst>
          </p:cNvPr>
          <p:cNvCxnSpPr/>
          <p:nvPr/>
        </p:nvCxnSpPr>
        <p:spPr>
          <a:xfrm>
            <a:off x="1758133" y="3959627"/>
            <a:ext cx="2786" cy="224170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290862-D64D-9A4D-A156-C2419D53616F}"/>
              </a:ext>
            </a:extLst>
          </p:cNvPr>
          <p:cNvCxnSpPr>
            <a:stCxn id="13" idx="2"/>
          </p:cNvCxnSpPr>
          <p:nvPr/>
        </p:nvCxnSpPr>
        <p:spPr>
          <a:xfrm>
            <a:off x="3666381" y="3961475"/>
            <a:ext cx="2" cy="19169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2713FF-240F-5F4A-B673-0A2D99E98D54}"/>
              </a:ext>
            </a:extLst>
          </p:cNvPr>
          <p:cNvCxnSpPr>
            <a:stCxn id="14" idx="2"/>
          </p:cNvCxnSpPr>
          <p:nvPr/>
        </p:nvCxnSpPr>
        <p:spPr>
          <a:xfrm>
            <a:off x="5571842" y="4339637"/>
            <a:ext cx="2792" cy="153883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Process 11">
            <a:extLst>
              <a:ext uri="{FF2B5EF4-FFF2-40B4-BE49-F238E27FC236}">
                <a16:creationId xmlns:a16="http://schemas.microsoft.com/office/drawing/2014/main" id="{8378AC3D-B2A8-E047-9A76-CBF9E1A930FB}"/>
              </a:ext>
            </a:extLst>
          </p:cNvPr>
          <p:cNvSpPr/>
          <p:nvPr/>
        </p:nvSpPr>
        <p:spPr>
          <a:xfrm>
            <a:off x="1378123" y="3206729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13" name="Process 12">
            <a:extLst>
              <a:ext uri="{FF2B5EF4-FFF2-40B4-BE49-F238E27FC236}">
                <a16:creationId xmlns:a16="http://schemas.microsoft.com/office/drawing/2014/main" id="{B9FBF777-4B62-504A-B6FD-6078579C69DA}"/>
              </a:ext>
            </a:extLst>
          </p:cNvPr>
          <p:cNvSpPr/>
          <p:nvPr/>
        </p:nvSpPr>
        <p:spPr>
          <a:xfrm>
            <a:off x="3286371" y="3201455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14" name="Process 13">
            <a:extLst>
              <a:ext uri="{FF2B5EF4-FFF2-40B4-BE49-F238E27FC236}">
                <a16:creationId xmlns:a16="http://schemas.microsoft.com/office/drawing/2014/main" id="{1CD17826-A282-6F41-9FB0-535E724D5894}"/>
              </a:ext>
            </a:extLst>
          </p:cNvPr>
          <p:cNvSpPr/>
          <p:nvPr/>
        </p:nvSpPr>
        <p:spPr>
          <a:xfrm>
            <a:off x="5191832" y="3579617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P3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223E5C2-448B-3044-AAC4-8C0240B6F56C}"/>
              </a:ext>
            </a:extLst>
          </p:cNvPr>
          <p:cNvSpPr/>
          <p:nvPr/>
        </p:nvSpPr>
        <p:spPr>
          <a:xfrm>
            <a:off x="1687080" y="423482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BF91291-427F-D845-8267-75659069F12F}"/>
              </a:ext>
            </a:extLst>
          </p:cNvPr>
          <p:cNvSpPr/>
          <p:nvPr/>
        </p:nvSpPr>
        <p:spPr>
          <a:xfrm>
            <a:off x="1687080" y="486212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6CC325-104E-004B-8E83-DD3480B2CF5F}"/>
              </a:ext>
            </a:extLst>
          </p:cNvPr>
          <p:cNvSpPr txBox="1"/>
          <p:nvPr/>
        </p:nvSpPr>
        <p:spPr>
          <a:xfrm>
            <a:off x="1239271" y="407275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E10EB3-4A64-234B-A256-B70CB437942B}"/>
              </a:ext>
            </a:extLst>
          </p:cNvPr>
          <p:cNvSpPr txBox="1"/>
          <p:nvPr/>
        </p:nvSpPr>
        <p:spPr>
          <a:xfrm>
            <a:off x="1231256" y="470004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35A578F-F77E-204A-A050-C3BDB192A37B}"/>
                  </a:ext>
                </a:extLst>
              </p14:cNvPr>
              <p14:cNvContentPartPr/>
              <p14:nvPr/>
            </p14:nvContentPartPr>
            <p14:xfrm>
              <a:off x="7414560" y="737280"/>
              <a:ext cx="1327680" cy="560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35A578F-F77E-204A-A050-C3BDB192A37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98360" y="721080"/>
                <a:ext cx="1360080" cy="59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98870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54B74-5498-C343-91B2-9D82FE486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“happens-before” (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)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A927A-43FF-314B-9475-612D18E4E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359F2-90CA-0E44-A3B3-5ADE2C0D5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3248F-C647-1C46-AE3E-547A8673D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89FC96-30B1-1E42-9638-1B05AD191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2976"/>
            <a:ext cx="7961671" cy="157440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altLang="en-US" sz="2400" dirty="0"/>
              <a:t>If </a:t>
            </a:r>
            <a:r>
              <a:rPr lang="en-GB" altLang="en-US" sz="2400" b="1" dirty="0"/>
              <a:t>same process </a:t>
            </a:r>
            <a:r>
              <a:rPr lang="en-GB" altLang="en-US" sz="2400" dirty="0"/>
              <a:t>and </a:t>
            </a:r>
            <a:r>
              <a:rPr lang="en-GB" altLang="en-US" sz="2400" b="1" dirty="0"/>
              <a:t>a</a:t>
            </a:r>
            <a:r>
              <a:rPr lang="en-GB" altLang="en-US" sz="2400" dirty="0"/>
              <a:t> occurs before </a:t>
            </a:r>
            <a:r>
              <a:rPr lang="en-GB" altLang="en-US" sz="2400" b="1" dirty="0"/>
              <a:t>b</a:t>
            </a:r>
            <a:r>
              <a:rPr lang="en-GB" altLang="en-US" sz="2400" dirty="0"/>
              <a:t>, then </a:t>
            </a:r>
            <a:r>
              <a:rPr lang="en-GB" altLang="en-US" sz="2400" b="1" dirty="0"/>
              <a:t>a </a:t>
            </a:r>
            <a:r>
              <a:rPr lang="en-GB" altLang="en-US" sz="2400" b="1" dirty="0">
                <a:sym typeface="Wingdings" pitchFamily="2" charset="2"/>
              </a:rPr>
              <a:t> b</a:t>
            </a:r>
            <a:endParaRPr lang="en-US" altLang="en-US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B0FCDE-C835-C040-89AF-3EB67630E51D}"/>
              </a:ext>
            </a:extLst>
          </p:cNvPr>
          <p:cNvSpPr txBox="1"/>
          <p:nvPr/>
        </p:nvSpPr>
        <p:spPr>
          <a:xfrm>
            <a:off x="6009165" y="5259602"/>
            <a:ext cx="2581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4CB29F1-4C9E-7249-BA2F-5513AB3F255A}"/>
              </a:ext>
            </a:extLst>
          </p:cNvPr>
          <p:cNvCxnSpPr/>
          <p:nvPr/>
        </p:nvCxnSpPr>
        <p:spPr>
          <a:xfrm>
            <a:off x="1758133" y="3959627"/>
            <a:ext cx="2786" cy="224170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290862-D64D-9A4D-A156-C2419D53616F}"/>
              </a:ext>
            </a:extLst>
          </p:cNvPr>
          <p:cNvCxnSpPr>
            <a:stCxn id="13" idx="2"/>
          </p:cNvCxnSpPr>
          <p:nvPr/>
        </p:nvCxnSpPr>
        <p:spPr>
          <a:xfrm>
            <a:off x="3666381" y="3961475"/>
            <a:ext cx="2" cy="19169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2713FF-240F-5F4A-B673-0A2D99E98D54}"/>
              </a:ext>
            </a:extLst>
          </p:cNvPr>
          <p:cNvCxnSpPr>
            <a:stCxn id="14" idx="2"/>
          </p:cNvCxnSpPr>
          <p:nvPr/>
        </p:nvCxnSpPr>
        <p:spPr>
          <a:xfrm>
            <a:off x="5571842" y="4339637"/>
            <a:ext cx="2792" cy="153883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Process 11">
            <a:extLst>
              <a:ext uri="{FF2B5EF4-FFF2-40B4-BE49-F238E27FC236}">
                <a16:creationId xmlns:a16="http://schemas.microsoft.com/office/drawing/2014/main" id="{8378AC3D-B2A8-E047-9A76-CBF9E1A930FB}"/>
              </a:ext>
            </a:extLst>
          </p:cNvPr>
          <p:cNvSpPr/>
          <p:nvPr/>
        </p:nvSpPr>
        <p:spPr>
          <a:xfrm>
            <a:off x="1378123" y="3206729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13" name="Process 12">
            <a:extLst>
              <a:ext uri="{FF2B5EF4-FFF2-40B4-BE49-F238E27FC236}">
                <a16:creationId xmlns:a16="http://schemas.microsoft.com/office/drawing/2014/main" id="{B9FBF777-4B62-504A-B6FD-6078579C69DA}"/>
              </a:ext>
            </a:extLst>
          </p:cNvPr>
          <p:cNvSpPr/>
          <p:nvPr/>
        </p:nvSpPr>
        <p:spPr>
          <a:xfrm>
            <a:off x="3286371" y="3201455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14" name="Process 13">
            <a:extLst>
              <a:ext uri="{FF2B5EF4-FFF2-40B4-BE49-F238E27FC236}">
                <a16:creationId xmlns:a16="http://schemas.microsoft.com/office/drawing/2014/main" id="{1CD17826-A282-6F41-9FB0-535E724D5894}"/>
              </a:ext>
            </a:extLst>
          </p:cNvPr>
          <p:cNvSpPr/>
          <p:nvPr/>
        </p:nvSpPr>
        <p:spPr>
          <a:xfrm>
            <a:off x="5191832" y="3579617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P3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223E5C2-448B-3044-AAC4-8C0240B6F56C}"/>
              </a:ext>
            </a:extLst>
          </p:cNvPr>
          <p:cNvSpPr/>
          <p:nvPr/>
        </p:nvSpPr>
        <p:spPr>
          <a:xfrm>
            <a:off x="1687080" y="423482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BF91291-427F-D845-8267-75659069F12F}"/>
              </a:ext>
            </a:extLst>
          </p:cNvPr>
          <p:cNvSpPr/>
          <p:nvPr/>
        </p:nvSpPr>
        <p:spPr>
          <a:xfrm>
            <a:off x="1687080" y="486212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6CC325-104E-004B-8E83-DD3480B2CF5F}"/>
              </a:ext>
            </a:extLst>
          </p:cNvPr>
          <p:cNvSpPr txBox="1"/>
          <p:nvPr/>
        </p:nvSpPr>
        <p:spPr>
          <a:xfrm>
            <a:off x="1239271" y="407275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E10EB3-4A64-234B-A256-B70CB437942B}"/>
              </a:ext>
            </a:extLst>
          </p:cNvPr>
          <p:cNvSpPr txBox="1"/>
          <p:nvPr/>
        </p:nvSpPr>
        <p:spPr>
          <a:xfrm>
            <a:off x="1231256" y="470004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9748049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54B74-5498-C343-91B2-9D82FE486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“happens-before” (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)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A927A-43FF-314B-9475-612D18E4E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359F2-90CA-0E44-A3B3-5ADE2C0D5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3248F-C647-1C46-AE3E-547A8673D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89FC96-30B1-1E42-9638-1B05AD191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2976"/>
            <a:ext cx="7961671" cy="157440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altLang="en-US" sz="2400" dirty="0">
                <a:solidFill>
                  <a:schemeClr val="bg2">
                    <a:lumMod val="75000"/>
                  </a:schemeClr>
                </a:solidFill>
              </a:rPr>
              <a:t>If </a:t>
            </a:r>
            <a:r>
              <a:rPr lang="en-GB" altLang="en-US" sz="2400" b="1" dirty="0">
                <a:solidFill>
                  <a:schemeClr val="bg2">
                    <a:lumMod val="75000"/>
                  </a:schemeClr>
                </a:solidFill>
              </a:rPr>
              <a:t>same process </a:t>
            </a:r>
            <a:r>
              <a:rPr lang="en-GB" altLang="en-US" sz="2400" dirty="0">
                <a:solidFill>
                  <a:schemeClr val="bg2">
                    <a:lumMod val="75000"/>
                  </a:schemeClr>
                </a:solidFill>
              </a:rPr>
              <a:t>and </a:t>
            </a:r>
            <a:r>
              <a:rPr lang="en-GB" altLang="en-US" sz="2400" b="1" dirty="0">
                <a:solidFill>
                  <a:schemeClr val="bg2">
                    <a:lumMod val="75000"/>
                  </a:schemeClr>
                </a:solidFill>
              </a:rPr>
              <a:t>a</a:t>
            </a:r>
            <a:r>
              <a:rPr lang="en-GB" altLang="en-US" sz="2400" dirty="0">
                <a:solidFill>
                  <a:schemeClr val="bg2">
                    <a:lumMod val="75000"/>
                  </a:schemeClr>
                </a:solidFill>
              </a:rPr>
              <a:t> occurs before </a:t>
            </a:r>
            <a:r>
              <a:rPr lang="en-GB" altLang="en-US" sz="2400" b="1" dirty="0">
                <a:solidFill>
                  <a:schemeClr val="bg2">
                    <a:lumMod val="75000"/>
                  </a:schemeClr>
                </a:solidFill>
              </a:rPr>
              <a:t>b</a:t>
            </a:r>
            <a:r>
              <a:rPr lang="en-GB" altLang="en-US" sz="2400" dirty="0">
                <a:solidFill>
                  <a:schemeClr val="bg2">
                    <a:lumMod val="75000"/>
                  </a:schemeClr>
                </a:solidFill>
              </a:rPr>
              <a:t>, then </a:t>
            </a:r>
            <a:r>
              <a:rPr lang="en-GB" altLang="en-US" sz="2400" b="1" dirty="0">
                <a:solidFill>
                  <a:schemeClr val="bg2">
                    <a:lumMod val="75000"/>
                  </a:schemeClr>
                </a:solidFill>
              </a:rPr>
              <a:t>a </a:t>
            </a:r>
            <a:r>
              <a:rPr lang="en-GB" altLang="en-US" sz="2400" b="1" dirty="0">
                <a:solidFill>
                  <a:schemeClr val="bg2">
                    <a:lumMod val="75000"/>
                  </a:schemeClr>
                </a:solidFill>
                <a:sym typeface="Wingdings" pitchFamily="2" charset="2"/>
              </a:rPr>
              <a:t> b</a:t>
            </a:r>
          </a:p>
          <a:p>
            <a:pPr marL="514350" indent="-514350">
              <a:buFont typeface="+mj-lt"/>
              <a:buAutoNum type="arabicPeriod"/>
            </a:pPr>
            <a:endParaRPr lang="en-GB" altLang="en-US" sz="2400" b="1" dirty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altLang="en-US" sz="2400" dirty="0">
                <a:sym typeface="Wingdings" pitchFamily="2" charset="2"/>
              </a:rPr>
              <a:t>Can observe ordering when processes communicate</a:t>
            </a:r>
            <a:endParaRPr lang="en-US" alt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B0FCDE-C835-C040-89AF-3EB67630E51D}"/>
              </a:ext>
            </a:extLst>
          </p:cNvPr>
          <p:cNvSpPr txBox="1"/>
          <p:nvPr/>
        </p:nvSpPr>
        <p:spPr>
          <a:xfrm>
            <a:off x="6009165" y="5259602"/>
            <a:ext cx="2581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4CB29F1-4C9E-7249-BA2F-5513AB3F255A}"/>
              </a:ext>
            </a:extLst>
          </p:cNvPr>
          <p:cNvCxnSpPr/>
          <p:nvPr/>
        </p:nvCxnSpPr>
        <p:spPr>
          <a:xfrm>
            <a:off x="1758133" y="3959627"/>
            <a:ext cx="2786" cy="224170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290862-D64D-9A4D-A156-C2419D53616F}"/>
              </a:ext>
            </a:extLst>
          </p:cNvPr>
          <p:cNvCxnSpPr>
            <a:stCxn id="13" idx="2"/>
          </p:cNvCxnSpPr>
          <p:nvPr/>
        </p:nvCxnSpPr>
        <p:spPr>
          <a:xfrm>
            <a:off x="3666381" y="3961475"/>
            <a:ext cx="2" cy="19169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2713FF-240F-5F4A-B673-0A2D99E98D54}"/>
              </a:ext>
            </a:extLst>
          </p:cNvPr>
          <p:cNvCxnSpPr>
            <a:stCxn id="14" idx="2"/>
          </p:cNvCxnSpPr>
          <p:nvPr/>
        </p:nvCxnSpPr>
        <p:spPr>
          <a:xfrm>
            <a:off x="5571842" y="4339637"/>
            <a:ext cx="2792" cy="153883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Process 11">
            <a:extLst>
              <a:ext uri="{FF2B5EF4-FFF2-40B4-BE49-F238E27FC236}">
                <a16:creationId xmlns:a16="http://schemas.microsoft.com/office/drawing/2014/main" id="{8378AC3D-B2A8-E047-9A76-CBF9E1A930FB}"/>
              </a:ext>
            </a:extLst>
          </p:cNvPr>
          <p:cNvSpPr/>
          <p:nvPr/>
        </p:nvSpPr>
        <p:spPr>
          <a:xfrm>
            <a:off x="1378123" y="3206729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13" name="Process 12">
            <a:extLst>
              <a:ext uri="{FF2B5EF4-FFF2-40B4-BE49-F238E27FC236}">
                <a16:creationId xmlns:a16="http://schemas.microsoft.com/office/drawing/2014/main" id="{B9FBF777-4B62-504A-B6FD-6078579C69DA}"/>
              </a:ext>
            </a:extLst>
          </p:cNvPr>
          <p:cNvSpPr/>
          <p:nvPr/>
        </p:nvSpPr>
        <p:spPr>
          <a:xfrm>
            <a:off x="3286371" y="3201455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14" name="Process 13">
            <a:extLst>
              <a:ext uri="{FF2B5EF4-FFF2-40B4-BE49-F238E27FC236}">
                <a16:creationId xmlns:a16="http://schemas.microsoft.com/office/drawing/2014/main" id="{1CD17826-A282-6F41-9FB0-535E724D5894}"/>
              </a:ext>
            </a:extLst>
          </p:cNvPr>
          <p:cNvSpPr/>
          <p:nvPr/>
        </p:nvSpPr>
        <p:spPr>
          <a:xfrm>
            <a:off x="5191832" y="3579617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P3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223E5C2-448B-3044-AAC4-8C0240B6F56C}"/>
              </a:ext>
            </a:extLst>
          </p:cNvPr>
          <p:cNvSpPr/>
          <p:nvPr/>
        </p:nvSpPr>
        <p:spPr>
          <a:xfrm>
            <a:off x="1687080" y="423482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BF91291-427F-D845-8267-75659069F12F}"/>
              </a:ext>
            </a:extLst>
          </p:cNvPr>
          <p:cNvSpPr/>
          <p:nvPr/>
        </p:nvSpPr>
        <p:spPr>
          <a:xfrm>
            <a:off x="1687080" y="486212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6CC325-104E-004B-8E83-DD3480B2CF5F}"/>
              </a:ext>
            </a:extLst>
          </p:cNvPr>
          <p:cNvSpPr txBox="1"/>
          <p:nvPr/>
        </p:nvSpPr>
        <p:spPr>
          <a:xfrm>
            <a:off x="1239271" y="407275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E10EB3-4A64-234B-A256-B70CB437942B}"/>
              </a:ext>
            </a:extLst>
          </p:cNvPr>
          <p:cNvSpPr txBox="1"/>
          <p:nvPr/>
        </p:nvSpPr>
        <p:spPr>
          <a:xfrm>
            <a:off x="1231256" y="470004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784D0C9-FED1-A94F-897B-88EA65CE0734}"/>
              </a:ext>
            </a:extLst>
          </p:cNvPr>
          <p:cNvGrpSpPr/>
          <p:nvPr/>
        </p:nvGrpSpPr>
        <p:grpSpPr>
          <a:xfrm>
            <a:off x="1824600" y="4952448"/>
            <a:ext cx="2287297" cy="516713"/>
            <a:chOff x="1822321" y="5331258"/>
            <a:chExt cx="2287297" cy="516713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90E0893-731E-8B43-8A1B-AFC0CA067C19}"/>
                </a:ext>
              </a:extLst>
            </p:cNvPr>
            <p:cNvSpPr/>
            <p:nvPr/>
          </p:nvSpPr>
          <p:spPr>
            <a:xfrm>
              <a:off x="3590260" y="5562091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FCB8623-5A7F-8340-AFAD-BEB7A729068E}"/>
                </a:ext>
              </a:extLst>
            </p:cNvPr>
            <p:cNvSpPr txBox="1"/>
            <p:nvPr/>
          </p:nvSpPr>
          <p:spPr>
            <a:xfrm>
              <a:off x="3771064" y="538630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6774026-55B8-7649-8D52-71A75971D844}"/>
                </a:ext>
              </a:extLst>
            </p:cNvPr>
            <p:cNvCxnSpPr>
              <a:endCxn id="20" idx="2"/>
            </p:cNvCxnSpPr>
            <p:nvPr/>
          </p:nvCxnSpPr>
          <p:spPr>
            <a:xfrm>
              <a:off x="1822321" y="5331258"/>
              <a:ext cx="1767939" cy="299593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D91B050-BF69-514E-82BE-87A65A929F5F}"/>
                  </a:ext>
                </a:extLst>
              </p14:cNvPr>
              <p14:cNvContentPartPr/>
              <p14:nvPr/>
            </p14:nvContentPartPr>
            <p14:xfrm>
              <a:off x="1258920" y="1791720"/>
              <a:ext cx="7412760" cy="3719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D91B050-BF69-514E-82BE-87A65A929F5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37320" y="1775520"/>
                <a:ext cx="7450560" cy="375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75272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54B74-5498-C343-91B2-9D82FE486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“happens-before” (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)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A927A-43FF-314B-9475-612D18E4E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359F2-90CA-0E44-A3B3-5ADE2C0D5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3248F-C647-1C46-AE3E-547A8673D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89FC96-30B1-1E42-9638-1B05AD191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2976"/>
            <a:ext cx="7961671" cy="157440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altLang="en-US" sz="2400" dirty="0">
                <a:solidFill>
                  <a:schemeClr val="bg2">
                    <a:lumMod val="75000"/>
                  </a:schemeClr>
                </a:solidFill>
              </a:rPr>
              <a:t>If </a:t>
            </a:r>
            <a:r>
              <a:rPr lang="en-GB" altLang="en-US" sz="2400" b="1" dirty="0">
                <a:solidFill>
                  <a:schemeClr val="bg2">
                    <a:lumMod val="75000"/>
                  </a:schemeClr>
                </a:solidFill>
              </a:rPr>
              <a:t>same process </a:t>
            </a:r>
            <a:r>
              <a:rPr lang="en-GB" altLang="en-US" sz="2400" dirty="0">
                <a:solidFill>
                  <a:schemeClr val="bg2">
                    <a:lumMod val="75000"/>
                  </a:schemeClr>
                </a:solidFill>
              </a:rPr>
              <a:t>and </a:t>
            </a:r>
            <a:r>
              <a:rPr lang="en-GB" altLang="en-US" sz="2400" b="1" dirty="0">
                <a:solidFill>
                  <a:schemeClr val="bg2">
                    <a:lumMod val="75000"/>
                  </a:schemeClr>
                </a:solidFill>
              </a:rPr>
              <a:t>a</a:t>
            </a:r>
            <a:r>
              <a:rPr lang="en-GB" altLang="en-US" sz="2400" dirty="0">
                <a:solidFill>
                  <a:schemeClr val="bg2">
                    <a:lumMod val="75000"/>
                  </a:schemeClr>
                </a:solidFill>
              </a:rPr>
              <a:t> occurs before </a:t>
            </a:r>
            <a:r>
              <a:rPr lang="en-GB" altLang="en-US" sz="2400" b="1" dirty="0">
                <a:solidFill>
                  <a:schemeClr val="bg2">
                    <a:lumMod val="75000"/>
                  </a:schemeClr>
                </a:solidFill>
              </a:rPr>
              <a:t>b</a:t>
            </a:r>
            <a:r>
              <a:rPr lang="en-GB" altLang="en-US" sz="2400" dirty="0">
                <a:solidFill>
                  <a:schemeClr val="bg2">
                    <a:lumMod val="75000"/>
                  </a:schemeClr>
                </a:solidFill>
              </a:rPr>
              <a:t>, then </a:t>
            </a:r>
            <a:r>
              <a:rPr lang="en-GB" altLang="en-US" sz="2400" b="1" dirty="0">
                <a:solidFill>
                  <a:schemeClr val="bg2">
                    <a:lumMod val="75000"/>
                  </a:schemeClr>
                </a:solidFill>
              </a:rPr>
              <a:t>a </a:t>
            </a:r>
            <a:r>
              <a:rPr lang="en-GB" altLang="en-US" sz="2400" b="1" dirty="0">
                <a:solidFill>
                  <a:schemeClr val="bg2">
                    <a:lumMod val="75000"/>
                  </a:schemeClr>
                </a:solidFill>
                <a:sym typeface="Wingdings" pitchFamily="2" charset="2"/>
              </a:rPr>
              <a:t> b</a:t>
            </a:r>
          </a:p>
          <a:p>
            <a:pPr marL="514350" indent="-514350">
              <a:buFont typeface="+mj-lt"/>
              <a:buAutoNum type="arabicPeriod"/>
            </a:pPr>
            <a:endParaRPr lang="en-GB" altLang="en-US" sz="2400" b="1" dirty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altLang="en-US" sz="2400" dirty="0">
                <a:sym typeface="Wingdings" pitchFamily="2" charset="2"/>
              </a:rPr>
              <a:t>If </a:t>
            </a:r>
            <a:r>
              <a:rPr lang="en-GB" altLang="en-US" sz="2400" b="1" dirty="0">
                <a:sym typeface="Wingdings" pitchFamily="2" charset="2"/>
              </a:rPr>
              <a:t>c</a:t>
            </a:r>
            <a:r>
              <a:rPr lang="en-GB" altLang="en-US" sz="2400" dirty="0">
                <a:sym typeface="Wingdings" pitchFamily="2" charset="2"/>
              </a:rPr>
              <a:t> is a message receipt of </a:t>
            </a:r>
            <a:r>
              <a:rPr lang="en-GB" altLang="en-US" sz="2400" b="1" dirty="0">
                <a:sym typeface="Wingdings" pitchFamily="2" charset="2"/>
              </a:rPr>
              <a:t>b</a:t>
            </a:r>
            <a:r>
              <a:rPr lang="en-GB" altLang="en-US" sz="2400" dirty="0">
                <a:sym typeface="Wingdings" pitchFamily="2" charset="2"/>
              </a:rPr>
              <a:t>, then </a:t>
            </a:r>
            <a:r>
              <a:rPr lang="en-GB" altLang="en-US" sz="2400" b="1" dirty="0">
                <a:sym typeface="Wingdings" pitchFamily="2" charset="2"/>
              </a:rPr>
              <a:t>b  c</a:t>
            </a:r>
            <a:endParaRPr lang="en-US" altLang="en-US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B0FCDE-C835-C040-89AF-3EB67630E51D}"/>
              </a:ext>
            </a:extLst>
          </p:cNvPr>
          <p:cNvSpPr txBox="1"/>
          <p:nvPr/>
        </p:nvSpPr>
        <p:spPr>
          <a:xfrm>
            <a:off x="6009165" y="5259602"/>
            <a:ext cx="2581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4CB29F1-4C9E-7249-BA2F-5513AB3F255A}"/>
              </a:ext>
            </a:extLst>
          </p:cNvPr>
          <p:cNvCxnSpPr/>
          <p:nvPr/>
        </p:nvCxnSpPr>
        <p:spPr>
          <a:xfrm>
            <a:off x="1758133" y="3959627"/>
            <a:ext cx="2786" cy="224170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290862-D64D-9A4D-A156-C2419D53616F}"/>
              </a:ext>
            </a:extLst>
          </p:cNvPr>
          <p:cNvCxnSpPr>
            <a:stCxn id="13" idx="2"/>
          </p:cNvCxnSpPr>
          <p:nvPr/>
        </p:nvCxnSpPr>
        <p:spPr>
          <a:xfrm>
            <a:off x="3666381" y="3961475"/>
            <a:ext cx="2" cy="19169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2713FF-240F-5F4A-B673-0A2D99E98D54}"/>
              </a:ext>
            </a:extLst>
          </p:cNvPr>
          <p:cNvCxnSpPr>
            <a:stCxn id="14" idx="2"/>
          </p:cNvCxnSpPr>
          <p:nvPr/>
        </p:nvCxnSpPr>
        <p:spPr>
          <a:xfrm>
            <a:off x="5571842" y="4339637"/>
            <a:ext cx="2792" cy="153883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Process 11">
            <a:extLst>
              <a:ext uri="{FF2B5EF4-FFF2-40B4-BE49-F238E27FC236}">
                <a16:creationId xmlns:a16="http://schemas.microsoft.com/office/drawing/2014/main" id="{8378AC3D-B2A8-E047-9A76-CBF9E1A930FB}"/>
              </a:ext>
            </a:extLst>
          </p:cNvPr>
          <p:cNvSpPr/>
          <p:nvPr/>
        </p:nvSpPr>
        <p:spPr>
          <a:xfrm>
            <a:off x="1378123" y="3206729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13" name="Process 12">
            <a:extLst>
              <a:ext uri="{FF2B5EF4-FFF2-40B4-BE49-F238E27FC236}">
                <a16:creationId xmlns:a16="http://schemas.microsoft.com/office/drawing/2014/main" id="{B9FBF777-4B62-504A-B6FD-6078579C69DA}"/>
              </a:ext>
            </a:extLst>
          </p:cNvPr>
          <p:cNvSpPr/>
          <p:nvPr/>
        </p:nvSpPr>
        <p:spPr>
          <a:xfrm>
            <a:off x="3286371" y="3201455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14" name="Process 13">
            <a:extLst>
              <a:ext uri="{FF2B5EF4-FFF2-40B4-BE49-F238E27FC236}">
                <a16:creationId xmlns:a16="http://schemas.microsoft.com/office/drawing/2014/main" id="{1CD17826-A282-6F41-9FB0-535E724D5894}"/>
              </a:ext>
            </a:extLst>
          </p:cNvPr>
          <p:cNvSpPr/>
          <p:nvPr/>
        </p:nvSpPr>
        <p:spPr>
          <a:xfrm>
            <a:off x="5191832" y="3579617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P3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223E5C2-448B-3044-AAC4-8C0240B6F56C}"/>
              </a:ext>
            </a:extLst>
          </p:cNvPr>
          <p:cNvSpPr/>
          <p:nvPr/>
        </p:nvSpPr>
        <p:spPr>
          <a:xfrm>
            <a:off x="1687080" y="423482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BF91291-427F-D845-8267-75659069F12F}"/>
              </a:ext>
            </a:extLst>
          </p:cNvPr>
          <p:cNvSpPr/>
          <p:nvPr/>
        </p:nvSpPr>
        <p:spPr>
          <a:xfrm>
            <a:off x="1687080" y="486212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6CC325-104E-004B-8E83-DD3480B2CF5F}"/>
              </a:ext>
            </a:extLst>
          </p:cNvPr>
          <p:cNvSpPr txBox="1"/>
          <p:nvPr/>
        </p:nvSpPr>
        <p:spPr>
          <a:xfrm>
            <a:off x="1239271" y="407275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E10EB3-4A64-234B-A256-B70CB437942B}"/>
              </a:ext>
            </a:extLst>
          </p:cNvPr>
          <p:cNvSpPr txBox="1"/>
          <p:nvPr/>
        </p:nvSpPr>
        <p:spPr>
          <a:xfrm>
            <a:off x="1231256" y="470004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784D0C9-FED1-A94F-897B-88EA65CE0734}"/>
              </a:ext>
            </a:extLst>
          </p:cNvPr>
          <p:cNvGrpSpPr/>
          <p:nvPr/>
        </p:nvGrpSpPr>
        <p:grpSpPr>
          <a:xfrm>
            <a:off x="1824600" y="4952448"/>
            <a:ext cx="2287297" cy="516713"/>
            <a:chOff x="1822321" y="5331258"/>
            <a:chExt cx="2287297" cy="516713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90E0893-731E-8B43-8A1B-AFC0CA067C19}"/>
                </a:ext>
              </a:extLst>
            </p:cNvPr>
            <p:cNvSpPr/>
            <p:nvPr/>
          </p:nvSpPr>
          <p:spPr>
            <a:xfrm>
              <a:off x="3590260" y="5562091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FCB8623-5A7F-8340-AFAD-BEB7A729068E}"/>
                </a:ext>
              </a:extLst>
            </p:cNvPr>
            <p:cNvSpPr txBox="1"/>
            <p:nvPr/>
          </p:nvSpPr>
          <p:spPr>
            <a:xfrm>
              <a:off x="3771064" y="538630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6774026-55B8-7649-8D52-71A75971D844}"/>
                </a:ext>
              </a:extLst>
            </p:cNvPr>
            <p:cNvCxnSpPr>
              <a:endCxn id="20" idx="2"/>
            </p:cNvCxnSpPr>
            <p:nvPr/>
          </p:nvCxnSpPr>
          <p:spPr>
            <a:xfrm>
              <a:off x="1822321" y="5331258"/>
              <a:ext cx="1767939" cy="299593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47451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54B74-5498-C343-91B2-9D82FE486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“happens-before” (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)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A927A-43FF-314B-9475-612D18E4E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359F2-90CA-0E44-A3B3-5ADE2C0D5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3248F-C647-1C46-AE3E-547A8673D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89FC96-30B1-1E42-9638-1B05AD191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97505"/>
            <a:ext cx="7335479" cy="199233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altLang="en-US" sz="2000" dirty="0">
                <a:solidFill>
                  <a:schemeClr val="bg2">
                    <a:lumMod val="75000"/>
                  </a:schemeClr>
                </a:solidFill>
              </a:rPr>
              <a:t>If </a:t>
            </a:r>
            <a:r>
              <a:rPr lang="en-GB" altLang="en-US" sz="2000" b="1" dirty="0">
                <a:solidFill>
                  <a:schemeClr val="bg2">
                    <a:lumMod val="75000"/>
                  </a:schemeClr>
                </a:solidFill>
              </a:rPr>
              <a:t>same process </a:t>
            </a:r>
            <a:r>
              <a:rPr lang="en-GB" altLang="en-US" sz="2000" dirty="0">
                <a:solidFill>
                  <a:schemeClr val="bg2">
                    <a:lumMod val="75000"/>
                  </a:schemeClr>
                </a:solidFill>
              </a:rPr>
              <a:t>and </a:t>
            </a:r>
            <a:r>
              <a:rPr lang="en-GB" altLang="en-US" sz="2000" b="1" dirty="0">
                <a:solidFill>
                  <a:schemeClr val="bg2">
                    <a:lumMod val="75000"/>
                  </a:schemeClr>
                </a:solidFill>
              </a:rPr>
              <a:t>a</a:t>
            </a:r>
            <a:r>
              <a:rPr lang="en-GB" altLang="en-US" sz="2000" dirty="0">
                <a:solidFill>
                  <a:schemeClr val="bg2">
                    <a:lumMod val="75000"/>
                  </a:schemeClr>
                </a:solidFill>
              </a:rPr>
              <a:t> occurs before </a:t>
            </a:r>
            <a:r>
              <a:rPr lang="en-GB" altLang="en-US" sz="2000" b="1" dirty="0">
                <a:solidFill>
                  <a:schemeClr val="bg2">
                    <a:lumMod val="75000"/>
                  </a:schemeClr>
                </a:solidFill>
              </a:rPr>
              <a:t>b</a:t>
            </a:r>
            <a:r>
              <a:rPr lang="en-GB" altLang="en-US" sz="2000" dirty="0">
                <a:solidFill>
                  <a:schemeClr val="bg2">
                    <a:lumMod val="75000"/>
                  </a:schemeClr>
                </a:solidFill>
              </a:rPr>
              <a:t>, then </a:t>
            </a:r>
            <a:r>
              <a:rPr lang="en-GB" altLang="en-US" sz="2000" b="1" dirty="0">
                <a:solidFill>
                  <a:schemeClr val="bg2">
                    <a:lumMod val="75000"/>
                  </a:schemeClr>
                </a:solidFill>
              </a:rPr>
              <a:t>a </a:t>
            </a:r>
            <a:r>
              <a:rPr lang="en-GB" altLang="en-US" sz="2000" b="1" dirty="0">
                <a:solidFill>
                  <a:schemeClr val="bg2">
                    <a:lumMod val="75000"/>
                  </a:schemeClr>
                </a:solidFill>
                <a:sym typeface="Wingdings" pitchFamily="2" charset="2"/>
              </a:rPr>
              <a:t> b</a:t>
            </a:r>
          </a:p>
          <a:p>
            <a:pPr marL="514350" indent="-514350">
              <a:buFont typeface="+mj-lt"/>
              <a:buAutoNum type="arabicPeriod"/>
            </a:pPr>
            <a:endParaRPr lang="en-GB" altLang="en-US" sz="2000" b="1" dirty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altLang="en-US" sz="2000" dirty="0">
                <a:solidFill>
                  <a:schemeClr val="bg2">
                    <a:lumMod val="75000"/>
                  </a:schemeClr>
                </a:solidFill>
                <a:sym typeface="Wingdings" pitchFamily="2" charset="2"/>
              </a:rPr>
              <a:t>If </a:t>
            </a:r>
            <a:r>
              <a:rPr lang="en-GB" altLang="en-US" sz="2000" b="1" dirty="0">
                <a:solidFill>
                  <a:schemeClr val="bg2">
                    <a:lumMod val="75000"/>
                  </a:schemeClr>
                </a:solidFill>
                <a:sym typeface="Wingdings" pitchFamily="2" charset="2"/>
              </a:rPr>
              <a:t>c</a:t>
            </a:r>
            <a:r>
              <a:rPr lang="en-GB" altLang="en-US" sz="2000" dirty="0">
                <a:solidFill>
                  <a:schemeClr val="bg2">
                    <a:lumMod val="75000"/>
                  </a:schemeClr>
                </a:solidFill>
                <a:sym typeface="Wingdings" pitchFamily="2" charset="2"/>
              </a:rPr>
              <a:t> is a message receipt of </a:t>
            </a:r>
            <a:r>
              <a:rPr lang="en-GB" altLang="en-US" sz="2000" b="1" dirty="0">
                <a:solidFill>
                  <a:schemeClr val="bg2">
                    <a:lumMod val="75000"/>
                  </a:schemeClr>
                </a:solidFill>
                <a:sym typeface="Wingdings" pitchFamily="2" charset="2"/>
              </a:rPr>
              <a:t>b</a:t>
            </a:r>
            <a:r>
              <a:rPr lang="en-GB" altLang="en-US" sz="2000" dirty="0">
                <a:solidFill>
                  <a:schemeClr val="bg2">
                    <a:lumMod val="75000"/>
                  </a:schemeClr>
                </a:solidFill>
                <a:sym typeface="Wingdings" pitchFamily="2" charset="2"/>
              </a:rPr>
              <a:t>, then </a:t>
            </a:r>
            <a:r>
              <a:rPr lang="en-GB" altLang="en-US" sz="2000" b="1" dirty="0">
                <a:solidFill>
                  <a:schemeClr val="bg2">
                    <a:lumMod val="75000"/>
                  </a:schemeClr>
                </a:solidFill>
                <a:sym typeface="Wingdings" pitchFamily="2" charset="2"/>
              </a:rPr>
              <a:t>b  c</a:t>
            </a:r>
          </a:p>
          <a:p>
            <a:pPr marL="514350" indent="-514350">
              <a:buFont typeface="+mj-lt"/>
              <a:buAutoNum type="arabicPeriod"/>
            </a:pPr>
            <a:endParaRPr lang="en-GB" altLang="en-US" sz="2000" b="1" dirty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altLang="en-US" sz="2000" b="1" dirty="0">
                <a:sym typeface="Wingdings" pitchFamily="2" charset="2"/>
              </a:rPr>
              <a:t>Can observe ordering transitively</a:t>
            </a:r>
            <a:endParaRPr lang="en-US" altLang="en-US" sz="2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B0FCDE-C835-C040-89AF-3EB67630E51D}"/>
              </a:ext>
            </a:extLst>
          </p:cNvPr>
          <p:cNvSpPr txBox="1"/>
          <p:nvPr/>
        </p:nvSpPr>
        <p:spPr>
          <a:xfrm>
            <a:off x="6009165" y="5259602"/>
            <a:ext cx="2581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4CB29F1-4C9E-7249-BA2F-5513AB3F255A}"/>
              </a:ext>
            </a:extLst>
          </p:cNvPr>
          <p:cNvCxnSpPr/>
          <p:nvPr/>
        </p:nvCxnSpPr>
        <p:spPr>
          <a:xfrm>
            <a:off x="1758133" y="3959627"/>
            <a:ext cx="2786" cy="224170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290862-D64D-9A4D-A156-C2419D53616F}"/>
              </a:ext>
            </a:extLst>
          </p:cNvPr>
          <p:cNvCxnSpPr>
            <a:stCxn id="13" idx="2"/>
          </p:cNvCxnSpPr>
          <p:nvPr/>
        </p:nvCxnSpPr>
        <p:spPr>
          <a:xfrm>
            <a:off x="3666381" y="3961475"/>
            <a:ext cx="2" cy="19169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2713FF-240F-5F4A-B673-0A2D99E98D54}"/>
              </a:ext>
            </a:extLst>
          </p:cNvPr>
          <p:cNvCxnSpPr>
            <a:stCxn id="14" idx="2"/>
          </p:cNvCxnSpPr>
          <p:nvPr/>
        </p:nvCxnSpPr>
        <p:spPr>
          <a:xfrm>
            <a:off x="5571842" y="4339637"/>
            <a:ext cx="2792" cy="153883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Process 11">
            <a:extLst>
              <a:ext uri="{FF2B5EF4-FFF2-40B4-BE49-F238E27FC236}">
                <a16:creationId xmlns:a16="http://schemas.microsoft.com/office/drawing/2014/main" id="{8378AC3D-B2A8-E047-9A76-CBF9E1A930FB}"/>
              </a:ext>
            </a:extLst>
          </p:cNvPr>
          <p:cNvSpPr/>
          <p:nvPr/>
        </p:nvSpPr>
        <p:spPr>
          <a:xfrm>
            <a:off x="1378123" y="3206729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13" name="Process 12">
            <a:extLst>
              <a:ext uri="{FF2B5EF4-FFF2-40B4-BE49-F238E27FC236}">
                <a16:creationId xmlns:a16="http://schemas.microsoft.com/office/drawing/2014/main" id="{B9FBF777-4B62-504A-B6FD-6078579C69DA}"/>
              </a:ext>
            </a:extLst>
          </p:cNvPr>
          <p:cNvSpPr/>
          <p:nvPr/>
        </p:nvSpPr>
        <p:spPr>
          <a:xfrm>
            <a:off x="3286371" y="3201455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14" name="Process 13">
            <a:extLst>
              <a:ext uri="{FF2B5EF4-FFF2-40B4-BE49-F238E27FC236}">
                <a16:creationId xmlns:a16="http://schemas.microsoft.com/office/drawing/2014/main" id="{1CD17826-A282-6F41-9FB0-535E724D5894}"/>
              </a:ext>
            </a:extLst>
          </p:cNvPr>
          <p:cNvSpPr/>
          <p:nvPr/>
        </p:nvSpPr>
        <p:spPr>
          <a:xfrm>
            <a:off x="5191832" y="3579617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P3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223E5C2-448B-3044-AAC4-8C0240B6F56C}"/>
              </a:ext>
            </a:extLst>
          </p:cNvPr>
          <p:cNvSpPr/>
          <p:nvPr/>
        </p:nvSpPr>
        <p:spPr>
          <a:xfrm>
            <a:off x="1687080" y="423482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BF91291-427F-D845-8267-75659069F12F}"/>
              </a:ext>
            </a:extLst>
          </p:cNvPr>
          <p:cNvSpPr/>
          <p:nvPr/>
        </p:nvSpPr>
        <p:spPr>
          <a:xfrm>
            <a:off x="1687080" y="486212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6CC325-104E-004B-8E83-DD3480B2CF5F}"/>
              </a:ext>
            </a:extLst>
          </p:cNvPr>
          <p:cNvSpPr txBox="1"/>
          <p:nvPr/>
        </p:nvSpPr>
        <p:spPr>
          <a:xfrm>
            <a:off x="1239271" y="407275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E10EB3-4A64-234B-A256-B70CB437942B}"/>
              </a:ext>
            </a:extLst>
          </p:cNvPr>
          <p:cNvSpPr txBox="1"/>
          <p:nvPr/>
        </p:nvSpPr>
        <p:spPr>
          <a:xfrm>
            <a:off x="1231256" y="470004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784D0C9-FED1-A94F-897B-88EA65CE0734}"/>
              </a:ext>
            </a:extLst>
          </p:cNvPr>
          <p:cNvGrpSpPr/>
          <p:nvPr/>
        </p:nvGrpSpPr>
        <p:grpSpPr>
          <a:xfrm>
            <a:off x="1824600" y="4952448"/>
            <a:ext cx="2287297" cy="516713"/>
            <a:chOff x="1822321" y="5331258"/>
            <a:chExt cx="2287297" cy="516713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90E0893-731E-8B43-8A1B-AFC0CA067C19}"/>
                </a:ext>
              </a:extLst>
            </p:cNvPr>
            <p:cNvSpPr/>
            <p:nvPr/>
          </p:nvSpPr>
          <p:spPr>
            <a:xfrm>
              <a:off x="3590260" y="5562091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FCB8623-5A7F-8340-AFAD-BEB7A729068E}"/>
                </a:ext>
              </a:extLst>
            </p:cNvPr>
            <p:cNvSpPr txBox="1"/>
            <p:nvPr/>
          </p:nvSpPr>
          <p:spPr>
            <a:xfrm>
              <a:off x="3771064" y="538630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6774026-55B8-7649-8D52-71A75971D844}"/>
                </a:ext>
              </a:extLst>
            </p:cNvPr>
            <p:cNvCxnSpPr>
              <a:endCxn id="20" idx="2"/>
            </p:cNvCxnSpPr>
            <p:nvPr/>
          </p:nvCxnSpPr>
          <p:spPr>
            <a:xfrm>
              <a:off x="1822321" y="5331258"/>
              <a:ext cx="1767939" cy="299593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979072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54B74-5498-C343-91B2-9D82FE486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“happens-before” (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)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A927A-43FF-314B-9475-612D18E4E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359F2-90CA-0E44-A3B3-5ADE2C0D5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3248F-C647-1C46-AE3E-547A8673D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89FC96-30B1-1E42-9638-1B05AD191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97505"/>
            <a:ext cx="7335479" cy="199233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altLang="en-US" sz="2000" dirty="0">
                <a:solidFill>
                  <a:schemeClr val="bg2">
                    <a:lumMod val="75000"/>
                  </a:schemeClr>
                </a:solidFill>
              </a:rPr>
              <a:t>If </a:t>
            </a:r>
            <a:r>
              <a:rPr lang="en-GB" altLang="en-US" sz="2000" b="1" dirty="0">
                <a:solidFill>
                  <a:schemeClr val="bg2">
                    <a:lumMod val="75000"/>
                  </a:schemeClr>
                </a:solidFill>
              </a:rPr>
              <a:t>same process </a:t>
            </a:r>
            <a:r>
              <a:rPr lang="en-GB" altLang="en-US" sz="2000" dirty="0">
                <a:solidFill>
                  <a:schemeClr val="bg2">
                    <a:lumMod val="75000"/>
                  </a:schemeClr>
                </a:solidFill>
              </a:rPr>
              <a:t>and </a:t>
            </a:r>
            <a:r>
              <a:rPr lang="en-GB" altLang="en-US" sz="2000" b="1" dirty="0">
                <a:solidFill>
                  <a:schemeClr val="bg2">
                    <a:lumMod val="75000"/>
                  </a:schemeClr>
                </a:solidFill>
              </a:rPr>
              <a:t>a</a:t>
            </a:r>
            <a:r>
              <a:rPr lang="en-GB" altLang="en-US" sz="2000" dirty="0">
                <a:solidFill>
                  <a:schemeClr val="bg2">
                    <a:lumMod val="75000"/>
                  </a:schemeClr>
                </a:solidFill>
              </a:rPr>
              <a:t> occurs before </a:t>
            </a:r>
            <a:r>
              <a:rPr lang="en-GB" altLang="en-US" sz="2000" b="1" dirty="0">
                <a:solidFill>
                  <a:schemeClr val="bg2">
                    <a:lumMod val="75000"/>
                  </a:schemeClr>
                </a:solidFill>
              </a:rPr>
              <a:t>b</a:t>
            </a:r>
            <a:r>
              <a:rPr lang="en-GB" altLang="en-US" sz="2000" dirty="0">
                <a:solidFill>
                  <a:schemeClr val="bg2">
                    <a:lumMod val="75000"/>
                  </a:schemeClr>
                </a:solidFill>
              </a:rPr>
              <a:t>, then </a:t>
            </a:r>
            <a:r>
              <a:rPr lang="en-GB" altLang="en-US" sz="2000" b="1" dirty="0">
                <a:solidFill>
                  <a:schemeClr val="bg2">
                    <a:lumMod val="75000"/>
                  </a:schemeClr>
                </a:solidFill>
              </a:rPr>
              <a:t>a </a:t>
            </a:r>
            <a:r>
              <a:rPr lang="en-GB" altLang="en-US" sz="2000" b="1" dirty="0">
                <a:solidFill>
                  <a:schemeClr val="bg2">
                    <a:lumMod val="75000"/>
                  </a:schemeClr>
                </a:solidFill>
                <a:sym typeface="Wingdings" pitchFamily="2" charset="2"/>
              </a:rPr>
              <a:t> b</a:t>
            </a:r>
          </a:p>
          <a:p>
            <a:pPr marL="514350" indent="-514350">
              <a:buFont typeface="+mj-lt"/>
              <a:buAutoNum type="arabicPeriod"/>
            </a:pPr>
            <a:endParaRPr lang="en-GB" altLang="en-US" sz="2000" b="1" dirty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altLang="en-US" sz="2000" dirty="0">
                <a:solidFill>
                  <a:schemeClr val="bg2">
                    <a:lumMod val="75000"/>
                  </a:schemeClr>
                </a:solidFill>
                <a:sym typeface="Wingdings" pitchFamily="2" charset="2"/>
              </a:rPr>
              <a:t>If </a:t>
            </a:r>
            <a:r>
              <a:rPr lang="en-GB" altLang="en-US" sz="2000" b="1" dirty="0">
                <a:solidFill>
                  <a:schemeClr val="bg2">
                    <a:lumMod val="75000"/>
                  </a:schemeClr>
                </a:solidFill>
                <a:sym typeface="Wingdings" pitchFamily="2" charset="2"/>
              </a:rPr>
              <a:t>c</a:t>
            </a:r>
            <a:r>
              <a:rPr lang="en-GB" altLang="en-US" sz="2000" dirty="0">
                <a:solidFill>
                  <a:schemeClr val="bg2">
                    <a:lumMod val="75000"/>
                  </a:schemeClr>
                </a:solidFill>
                <a:sym typeface="Wingdings" pitchFamily="2" charset="2"/>
              </a:rPr>
              <a:t> is a message receipt of </a:t>
            </a:r>
            <a:r>
              <a:rPr lang="en-GB" altLang="en-US" sz="2000" b="1" dirty="0">
                <a:solidFill>
                  <a:schemeClr val="bg2">
                    <a:lumMod val="75000"/>
                  </a:schemeClr>
                </a:solidFill>
                <a:sym typeface="Wingdings" pitchFamily="2" charset="2"/>
              </a:rPr>
              <a:t>b</a:t>
            </a:r>
            <a:r>
              <a:rPr lang="en-GB" altLang="en-US" sz="2000" dirty="0">
                <a:solidFill>
                  <a:schemeClr val="bg2">
                    <a:lumMod val="75000"/>
                  </a:schemeClr>
                </a:solidFill>
                <a:sym typeface="Wingdings" pitchFamily="2" charset="2"/>
              </a:rPr>
              <a:t>, then </a:t>
            </a:r>
            <a:r>
              <a:rPr lang="en-GB" altLang="en-US" sz="2000" b="1" dirty="0">
                <a:solidFill>
                  <a:schemeClr val="bg2">
                    <a:lumMod val="75000"/>
                  </a:schemeClr>
                </a:solidFill>
                <a:sym typeface="Wingdings" pitchFamily="2" charset="2"/>
              </a:rPr>
              <a:t>b  c</a:t>
            </a:r>
          </a:p>
          <a:p>
            <a:pPr marL="514350" indent="-514350">
              <a:buFont typeface="+mj-lt"/>
              <a:buAutoNum type="arabicPeriod"/>
            </a:pPr>
            <a:endParaRPr lang="en-GB" altLang="en-US" sz="2000" b="1" dirty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altLang="en-US" sz="2000" dirty="0">
                <a:sym typeface="Wingdings" pitchFamily="2" charset="2"/>
              </a:rPr>
              <a:t>If</a:t>
            </a:r>
            <a:r>
              <a:rPr lang="en-GB" altLang="en-US" sz="2000" b="1" dirty="0">
                <a:sym typeface="Wingdings" pitchFamily="2" charset="2"/>
              </a:rPr>
              <a:t> a  b </a:t>
            </a:r>
            <a:r>
              <a:rPr lang="en-GB" altLang="en-US" sz="2000" dirty="0">
                <a:sym typeface="Wingdings" pitchFamily="2" charset="2"/>
              </a:rPr>
              <a:t>and</a:t>
            </a:r>
            <a:r>
              <a:rPr lang="en-GB" altLang="en-US" sz="2000" b="1" dirty="0">
                <a:sym typeface="Wingdings" pitchFamily="2" charset="2"/>
              </a:rPr>
              <a:t> b  c</a:t>
            </a:r>
            <a:r>
              <a:rPr lang="en-GB" altLang="en-US" sz="2000" dirty="0">
                <a:sym typeface="Wingdings" pitchFamily="2" charset="2"/>
              </a:rPr>
              <a:t>,</a:t>
            </a:r>
            <a:r>
              <a:rPr lang="en-GB" altLang="en-US" sz="2000" b="1" dirty="0">
                <a:sym typeface="Wingdings" pitchFamily="2" charset="2"/>
              </a:rPr>
              <a:t> </a:t>
            </a:r>
            <a:r>
              <a:rPr lang="en-GB" altLang="en-US" sz="2000" dirty="0">
                <a:sym typeface="Wingdings" pitchFamily="2" charset="2"/>
              </a:rPr>
              <a:t>then</a:t>
            </a:r>
            <a:r>
              <a:rPr lang="en-GB" altLang="en-US" sz="2000" b="1" dirty="0">
                <a:sym typeface="Wingdings" pitchFamily="2" charset="2"/>
              </a:rPr>
              <a:t> a  c</a:t>
            </a:r>
            <a:endParaRPr lang="en-US" altLang="en-US" sz="2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B0FCDE-C835-C040-89AF-3EB67630E51D}"/>
              </a:ext>
            </a:extLst>
          </p:cNvPr>
          <p:cNvSpPr txBox="1"/>
          <p:nvPr/>
        </p:nvSpPr>
        <p:spPr>
          <a:xfrm>
            <a:off x="6009165" y="5259602"/>
            <a:ext cx="2581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4CB29F1-4C9E-7249-BA2F-5513AB3F255A}"/>
              </a:ext>
            </a:extLst>
          </p:cNvPr>
          <p:cNvCxnSpPr/>
          <p:nvPr/>
        </p:nvCxnSpPr>
        <p:spPr>
          <a:xfrm>
            <a:off x="1758133" y="3959627"/>
            <a:ext cx="2786" cy="224170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290862-D64D-9A4D-A156-C2419D53616F}"/>
              </a:ext>
            </a:extLst>
          </p:cNvPr>
          <p:cNvCxnSpPr>
            <a:stCxn id="13" idx="2"/>
          </p:cNvCxnSpPr>
          <p:nvPr/>
        </p:nvCxnSpPr>
        <p:spPr>
          <a:xfrm>
            <a:off x="3666381" y="3961475"/>
            <a:ext cx="2" cy="19169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2713FF-240F-5F4A-B673-0A2D99E98D54}"/>
              </a:ext>
            </a:extLst>
          </p:cNvPr>
          <p:cNvCxnSpPr>
            <a:stCxn id="14" idx="2"/>
          </p:cNvCxnSpPr>
          <p:nvPr/>
        </p:nvCxnSpPr>
        <p:spPr>
          <a:xfrm>
            <a:off x="5571842" y="4339637"/>
            <a:ext cx="2792" cy="153883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Process 11">
            <a:extLst>
              <a:ext uri="{FF2B5EF4-FFF2-40B4-BE49-F238E27FC236}">
                <a16:creationId xmlns:a16="http://schemas.microsoft.com/office/drawing/2014/main" id="{8378AC3D-B2A8-E047-9A76-CBF9E1A930FB}"/>
              </a:ext>
            </a:extLst>
          </p:cNvPr>
          <p:cNvSpPr/>
          <p:nvPr/>
        </p:nvSpPr>
        <p:spPr>
          <a:xfrm>
            <a:off x="1378123" y="3206729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13" name="Process 12">
            <a:extLst>
              <a:ext uri="{FF2B5EF4-FFF2-40B4-BE49-F238E27FC236}">
                <a16:creationId xmlns:a16="http://schemas.microsoft.com/office/drawing/2014/main" id="{B9FBF777-4B62-504A-B6FD-6078579C69DA}"/>
              </a:ext>
            </a:extLst>
          </p:cNvPr>
          <p:cNvSpPr/>
          <p:nvPr/>
        </p:nvSpPr>
        <p:spPr>
          <a:xfrm>
            <a:off x="3286371" y="3201455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14" name="Process 13">
            <a:extLst>
              <a:ext uri="{FF2B5EF4-FFF2-40B4-BE49-F238E27FC236}">
                <a16:creationId xmlns:a16="http://schemas.microsoft.com/office/drawing/2014/main" id="{1CD17826-A282-6F41-9FB0-535E724D5894}"/>
              </a:ext>
            </a:extLst>
          </p:cNvPr>
          <p:cNvSpPr/>
          <p:nvPr/>
        </p:nvSpPr>
        <p:spPr>
          <a:xfrm>
            <a:off x="5191832" y="3579617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P3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223E5C2-448B-3044-AAC4-8C0240B6F56C}"/>
              </a:ext>
            </a:extLst>
          </p:cNvPr>
          <p:cNvSpPr/>
          <p:nvPr/>
        </p:nvSpPr>
        <p:spPr>
          <a:xfrm>
            <a:off x="1687080" y="423482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BF91291-427F-D845-8267-75659069F12F}"/>
              </a:ext>
            </a:extLst>
          </p:cNvPr>
          <p:cNvSpPr/>
          <p:nvPr/>
        </p:nvSpPr>
        <p:spPr>
          <a:xfrm>
            <a:off x="1687080" y="486212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6CC325-104E-004B-8E83-DD3480B2CF5F}"/>
              </a:ext>
            </a:extLst>
          </p:cNvPr>
          <p:cNvSpPr txBox="1"/>
          <p:nvPr/>
        </p:nvSpPr>
        <p:spPr>
          <a:xfrm>
            <a:off x="1239271" y="407275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E10EB3-4A64-234B-A256-B70CB437942B}"/>
              </a:ext>
            </a:extLst>
          </p:cNvPr>
          <p:cNvSpPr txBox="1"/>
          <p:nvPr/>
        </p:nvSpPr>
        <p:spPr>
          <a:xfrm>
            <a:off x="1231256" y="470004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784D0C9-FED1-A94F-897B-88EA65CE0734}"/>
              </a:ext>
            </a:extLst>
          </p:cNvPr>
          <p:cNvGrpSpPr/>
          <p:nvPr/>
        </p:nvGrpSpPr>
        <p:grpSpPr>
          <a:xfrm>
            <a:off x="1824600" y="4952448"/>
            <a:ext cx="2287297" cy="516713"/>
            <a:chOff x="1822321" y="5331258"/>
            <a:chExt cx="2287297" cy="516713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90E0893-731E-8B43-8A1B-AFC0CA067C19}"/>
                </a:ext>
              </a:extLst>
            </p:cNvPr>
            <p:cNvSpPr/>
            <p:nvPr/>
          </p:nvSpPr>
          <p:spPr>
            <a:xfrm>
              <a:off x="3590260" y="5562091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FCB8623-5A7F-8340-AFAD-BEB7A729068E}"/>
                </a:ext>
              </a:extLst>
            </p:cNvPr>
            <p:cNvSpPr txBox="1"/>
            <p:nvPr/>
          </p:nvSpPr>
          <p:spPr>
            <a:xfrm>
              <a:off x="3771064" y="538630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6774026-55B8-7649-8D52-71A75971D844}"/>
                </a:ext>
              </a:extLst>
            </p:cNvPr>
            <p:cNvCxnSpPr>
              <a:endCxn id="20" idx="2"/>
            </p:cNvCxnSpPr>
            <p:nvPr/>
          </p:nvCxnSpPr>
          <p:spPr>
            <a:xfrm>
              <a:off x="1822321" y="5331258"/>
              <a:ext cx="1767939" cy="299593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A6D186E-E187-C14B-AEC0-4198DB72027D}"/>
                  </a:ext>
                </a:extLst>
              </p14:cNvPr>
              <p14:cNvContentPartPr/>
              <p14:nvPr/>
            </p14:nvContentPartPr>
            <p14:xfrm>
              <a:off x="3975480" y="3076920"/>
              <a:ext cx="938880" cy="134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A6D186E-E187-C14B-AEC0-4198DB72027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53880" y="3055320"/>
                <a:ext cx="982080" cy="17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37337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54B74-5498-C343-91B2-9D82FE486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“happens-before” (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)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A927A-43FF-314B-9475-612D18E4E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359F2-90CA-0E44-A3B3-5ADE2C0D5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3248F-C647-1C46-AE3E-547A8673D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B0FCDE-C835-C040-89AF-3EB67630E51D}"/>
              </a:ext>
            </a:extLst>
          </p:cNvPr>
          <p:cNvSpPr txBox="1"/>
          <p:nvPr/>
        </p:nvSpPr>
        <p:spPr>
          <a:xfrm>
            <a:off x="6009165" y="5259602"/>
            <a:ext cx="2581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4CB29F1-4C9E-7249-BA2F-5513AB3F255A}"/>
              </a:ext>
            </a:extLst>
          </p:cNvPr>
          <p:cNvCxnSpPr/>
          <p:nvPr/>
        </p:nvCxnSpPr>
        <p:spPr>
          <a:xfrm>
            <a:off x="1758133" y="3959627"/>
            <a:ext cx="2786" cy="224170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290862-D64D-9A4D-A156-C2419D53616F}"/>
              </a:ext>
            </a:extLst>
          </p:cNvPr>
          <p:cNvCxnSpPr>
            <a:stCxn id="13" idx="2"/>
          </p:cNvCxnSpPr>
          <p:nvPr/>
        </p:nvCxnSpPr>
        <p:spPr>
          <a:xfrm>
            <a:off x="3666381" y="3961475"/>
            <a:ext cx="2" cy="19169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2713FF-240F-5F4A-B673-0A2D99E98D54}"/>
              </a:ext>
            </a:extLst>
          </p:cNvPr>
          <p:cNvCxnSpPr>
            <a:stCxn id="14" idx="2"/>
          </p:cNvCxnSpPr>
          <p:nvPr/>
        </p:nvCxnSpPr>
        <p:spPr>
          <a:xfrm>
            <a:off x="5571842" y="4339637"/>
            <a:ext cx="2792" cy="153883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Process 11">
            <a:extLst>
              <a:ext uri="{FF2B5EF4-FFF2-40B4-BE49-F238E27FC236}">
                <a16:creationId xmlns:a16="http://schemas.microsoft.com/office/drawing/2014/main" id="{8378AC3D-B2A8-E047-9A76-CBF9E1A930FB}"/>
              </a:ext>
            </a:extLst>
          </p:cNvPr>
          <p:cNvSpPr/>
          <p:nvPr/>
        </p:nvSpPr>
        <p:spPr>
          <a:xfrm>
            <a:off x="1378123" y="3206729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13" name="Process 12">
            <a:extLst>
              <a:ext uri="{FF2B5EF4-FFF2-40B4-BE49-F238E27FC236}">
                <a16:creationId xmlns:a16="http://schemas.microsoft.com/office/drawing/2014/main" id="{B9FBF777-4B62-504A-B6FD-6078579C69DA}"/>
              </a:ext>
            </a:extLst>
          </p:cNvPr>
          <p:cNvSpPr/>
          <p:nvPr/>
        </p:nvSpPr>
        <p:spPr>
          <a:xfrm>
            <a:off x="3286371" y="3201455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14" name="Process 13">
            <a:extLst>
              <a:ext uri="{FF2B5EF4-FFF2-40B4-BE49-F238E27FC236}">
                <a16:creationId xmlns:a16="http://schemas.microsoft.com/office/drawing/2014/main" id="{1CD17826-A282-6F41-9FB0-535E724D5894}"/>
              </a:ext>
            </a:extLst>
          </p:cNvPr>
          <p:cNvSpPr/>
          <p:nvPr/>
        </p:nvSpPr>
        <p:spPr>
          <a:xfrm>
            <a:off x="5191832" y="3579617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P3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223E5C2-448B-3044-AAC4-8C0240B6F56C}"/>
              </a:ext>
            </a:extLst>
          </p:cNvPr>
          <p:cNvSpPr/>
          <p:nvPr/>
        </p:nvSpPr>
        <p:spPr>
          <a:xfrm>
            <a:off x="1687080" y="423482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BF91291-427F-D845-8267-75659069F12F}"/>
              </a:ext>
            </a:extLst>
          </p:cNvPr>
          <p:cNvSpPr/>
          <p:nvPr/>
        </p:nvSpPr>
        <p:spPr>
          <a:xfrm>
            <a:off x="1687080" y="486212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6CC325-104E-004B-8E83-DD3480B2CF5F}"/>
              </a:ext>
            </a:extLst>
          </p:cNvPr>
          <p:cNvSpPr txBox="1"/>
          <p:nvPr/>
        </p:nvSpPr>
        <p:spPr>
          <a:xfrm>
            <a:off x="1239271" y="407275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E10EB3-4A64-234B-A256-B70CB437942B}"/>
              </a:ext>
            </a:extLst>
          </p:cNvPr>
          <p:cNvSpPr txBox="1"/>
          <p:nvPr/>
        </p:nvSpPr>
        <p:spPr>
          <a:xfrm>
            <a:off x="1231256" y="470004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784D0C9-FED1-A94F-897B-88EA65CE0734}"/>
              </a:ext>
            </a:extLst>
          </p:cNvPr>
          <p:cNvGrpSpPr/>
          <p:nvPr/>
        </p:nvGrpSpPr>
        <p:grpSpPr>
          <a:xfrm>
            <a:off x="1824600" y="4952448"/>
            <a:ext cx="2287297" cy="516713"/>
            <a:chOff x="1822321" y="5331258"/>
            <a:chExt cx="2287297" cy="516713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90E0893-731E-8B43-8A1B-AFC0CA067C19}"/>
                </a:ext>
              </a:extLst>
            </p:cNvPr>
            <p:cNvSpPr/>
            <p:nvPr/>
          </p:nvSpPr>
          <p:spPr>
            <a:xfrm>
              <a:off x="3590260" y="5562091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FCB8623-5A7F-8340-AFAD-BEB7A729068E}"/>
                </a:ext>
              </a:extLst>
            </p:cNvPr>
            <p:cNvSpPr txBox="1"/>
            <p:nvPr/>
          </p:nvSpPr>
          <p:spPr>
            <a:xfrm>
              <a:off x="3771064" y="538630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6774026-55B8-7649-8D52-71A75971D844}"/>
                </a:ext>
              </a:extLst>
            </p:cNvPr>
            <p:cNvCxnSpPr>
              <a:endCxn id="20" idx="2"/>
            </p:cNvCxnSpPr>
            <p:nvPr/>
          </p:nvCxnSpPr>
          <p:spPr>
            <a:xfrm>
              <a:off x="1822321" y="5331258"/>
              <a:ext cx="1767939" cy="299593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70EDCCEE-0C89-0146-B23D-374E8A30A48A}"/>
              </a:ext>
            </a:extLst>
          </p:cNvPr>
          <p:cNvSpPr txBox="1">
            <a:spLocks/>
          </p:cNvSpPr>
          <p:nvPr/>
        </p:nvSpPr>
        <p:spPr>
          <a:xfrm>
            <a:off x="628650" y="1362976"/>
            <a:ext cx="7961671" cy="1574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GB" altLang="en-US" sz="2400" dirty="0"/>
              <a:t>Not all events are related by </a:t>
            </a:r>
            <a:r>
              <a:rPr lang="en-GB" altLang="en-US" sz="2400" dirty="0">
                <a:sym typeface="Wingdings" pitchFamily="2" charset="2"/>
              </a:rPr>
              <a:t> </a:t>
            </a:r>
          </a:p>
          <a:p>
            <a:pPr marL="514350" indent="-514350">
              <a:buFont typeface="+mj-lt"/>
              <a:buAutoNum type="arabicPeriod"/>
            </a:pPr>
            <a:endParaRPr lang="en-GB" altLang="en-US" sz="2400" b="1" dirty="0">
              <a:sym typeface="Wingdings" pitchFamily="2" charset="2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3F4C849-F06A-2041-8194-918121757D59}"/>
              </a:ext>
            </a:extLst>
          </p:cNvPr>
          <p:cNvSpPr/>
          <p:nvPr/>
        </p:nvSpPr>
        <p:spPr>
          <a:xfrm>
            <a:off x="5507565" y="4564402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B6A8E36-220C-6443-8C08-1B01ED339BF9}"/>
              </a:ext>
            </a:extLst>
          </p:cNvPr>
          <p:cNvSpPr txBox="1"/>
          <p:nvPr/>
        </p:nvSpPr>
        <p:spPr>
          <a:xfrm>
            <a:off x="5112648" y="437234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d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1D8FC64-05BD-EB4D-9A02-1EEE6B71247C}"/>
                  </a:ext>
                </a:extLst>
              </p14:cNvPr>
              <p14:cNvContentPartPr/>
              <p14:nvPr/>
            </p14:nvContentPartPr>
            <p14:xfrm>
              <a:off x="5081760" y="4365720"/>
              <a:ext cx="405360" cy="461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1D8FC64-05BD-EB4D-9A02-1EEE6B71247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65560" y="4349520"/>
                <a:ext cx="437760" cy="49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72238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54B74-5498-C343-91B2-9D82FE486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“happens-before” (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)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A927A-43FF-314B-9475-612D18E4E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359F2-90CA-0E44-A3B3-5ADE2C0D5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3248F-C647-1C46-AE3E-547A8673D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B0FCDE-C835-C040-89AF-3EB67630E51D}"/>
              </a:ext>
            </a:extLst>
          </p:cNvPr>
          <p:cNvSpPr txBox="1"/>
          <p:nvPr/>
        </p:nvSpPr>
        <p:spPr>
          <a:xfrm>
            <a:off x="6009165" y="5259602"/>
            <a:ext cx="2581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4CB29F1-4C9E-7249-BA2F-5513AB3F255A}"/>
              </a:ext>
            </a:extLst>
          </p:cNvPr>
          <p:cNvCxnSpPr/>
          <p:nvPr/>
        </p:nvCxnSpPr>
        <p:spPr>
          <a:xfrm>
            <a:off x="1758133" y="3959627"/>
            <a:ext cx="2786" cy="224170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290862-D64D-9A4D-A156-C2419D53616F}"/>
              </a:ext>
            </a:extLst>
          </p:cNvPr>
          <p:cNvCxnSpPr>
            <a:stCxn id="13" idx="2"/>
          </p:cNvCxnSpPr>
          <p:nvPr/>
        </p:nvCxnSpPr>
        <p:spPr>
          <a:xfrm>
            <a:off x="3666381" y="3961475"/>
            <a:ext cx="2" cy="19169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2713FF-240F-5F4A-B673-0A2D99E98D54}"/>
              </a:ext>
            </a:extLst>
          </p:cNvPr>
          <p:cNvCxnSpPr>
            <a:stCxn id="14" idx="2"/>
          </p:cNvCxnSpPr>
          <p:nvPr/>
        </p:nvCxnSpPr>
        <p:spPr>
          <a:xfrm>
            <a:off x="5571842" y="4339637"/>
            <a:ext cx="2792" cy="153883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Process 11">
            <a:extLst>
              <a:ext uri="{FF2B5EF4-FFF2-40B4-BE49-F238E27FC236}">
                <a16:creationId xmlns:a16="http://schemas.microsoft.com/office/drawing/2014/main" id="{8378AC3D-B2A8-E047-9A76-CBF9E1A930FB}"/>
              </a:ext>
            </a:extLst>
          </p:cNvPr>
          <p:cNvSpPr/>
          <p:nvPr/>
        </p:nvSpPr>
        <p:spPr>
          <a:xfrm>
            <a:off x="1378123" y="3206729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13" name="Process 12">
            <a:extLst>
              <a:ext uri="{FF2B5EF4-FFF2-40B4-BE49-F238E27FC236}">
                <a16:creationId xmlns:a16="http://schemas.microsoft.com/office/drawing/2014/main" id="{B9FBF777-4B62-504A-B6FD-6078579C69DA}"/>
              </a:ext>
            </a:extLst>
          </p:cNvPr>
          <p:cNvSpPr/>
          <p:nvPr/>
        </p:nvSpPr>
        <p:spPr>
          <a:xfrm>
            <a:off x="3286371" y="3201455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14" name="Process 13">
            <a:extLst>
              <a:ext uri="{FF2B5EF4-FFF2-40B4-BE49-F238E27FC236}">
                <a16:creationId xmlns:a16="http://schemas.microsoft.com/office/drawing/2014/main" id="{1CD17826-A282-6F41-9FB0-535E724D5894}"/>
              </a:ext>
            </a:extLst>
          </p:cNvPr>
          <p:cNvSpPr/>
          <p:nvPr/>
        </p:nvSpPr>
        <p:spPr>
          <a:xfrm>
            <a:off x="5191832" y="3579617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P3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223E5C2-448B-3044-AAC4-8C0240B6F56C}"/>
              </a:ext>
            </a:extLst>
          </p:cNvPr>
          <p:cNvSpPr/>
          <p:nvPr/>
        </p:nvSpPr>
        <p:spPr>
          <a:xfrm>
            <a:off x="1687080" y="423482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BF91291-427F-D845-8267-75659069F12F}"/>
              </a:ext>
            </a:extLst>
          </p:cNvPr>
          <p:cNvSpPr/>
          <p:nvPr/>
        </p:nvSpPr>
        <p:spPr>
          <a:xfrm>
            <a:off x="1687080" y="486212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6CC325-104E-004B-8E83-DD3480B2CF5F}"/>
              </a:ext>
            </a:extLst>
          </p:cNvPr>
          <p:cNvSpPr txBox="1"/>
          <p:nvPr/>
        </p:nvSpPr>
        <p:spPr>
          <a:xfrm>
            <a:off x="1239271" y="407275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E10EB3-4A64-234B-A256-B70CB437942B}"/>
              </a:ext>
            </a:extLst>
          </p:cNvPr>
          <p:cNvSpPr txBox="1"/>
          <p:nvPr/>
        </p:nvSpPr>
        <p:spPr>
          <a:xfrm>
            <a:off x="1231256" y="470004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784D0C9-FED1-A94F-897B-88EA65CE0734}"/>
              </a:ext>
            </a:extLst>
          </p:cNvPr>
          <p:cNvGrpSpPr/>
          <p:nvPr/>
        </p:nvGrpSpPr>
        <p:grpSpPr>
          <a:xfrm>
            <a:off x="1824600" y="4952448"/>
            <a:ext cx="2287297" cy="516713"/>
            <a:chOff x="1822321" y="5331258"/>
            <a:chExt cx="2287297" cy="516713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90E0893-731E-8B43-8A1B-AFC0CA067C19}"/>
                </a:ext>
              </a:extLst>
            </p:cNvPr>
            <p:cNvSpPr/>
            <p:nvPr/>
          </p:nvSpPr>
          <p:spPr>
            <a:xfrm>
              <a:off x="3590260" y="5562091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FCB8623-5A7F-8340-AFAD-BEB7A729068E}"/>
                </a:ext>
              </a:extLst>
            </p:cNvPr>
            <p:cNvSpPr txBox="1"/>
            <p:nvPr/>
          </p:nvSpPr>
          <p:spPr>
            <a:xfrm>
              <a:off x="3771064" y="538630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6774026-55B8-7649-8D52-71A75971D844}"/>
                </a:ext>
              </a:extLst>
            </p:cNvPr>
            <p:cNvCxnSpPr>
              <a:endCxn id="20" idx="2"/>
            </p:cNvCxnSpPr>
            <p:nvPr/>
          </p:nvCxnSpPr>
          <p:spPr>
            <a:xfrm>
              <a:off x="1822321" y="5331258"/>
              <a:ext cx="1767939" cy="299593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70EDCCEE-0C89-0146-B23D-374E8A30A48A}"/>
              </a:ext>
            </a:extLst>
          </p:cNvPr>
          <p:cNvSpPr txBox="1">
            <a:spLocks/>
          </p:cNvSpPr>
          <p:nvPr/>
        </p:nvSpPr>
        <p:spPr>
          <a:xfrm>
            <a:off x="628650" y="1362976"/>
            <a:ext cx="7961671" cy="1574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GB" altLang="en-US" sz="2400" dirty="0"/>
              <a:t>Not all events are related by </a:t>
            </a:r>
            <a:r>
              <a:rPr lang="en-GB" altLang="en-US" sz="2400" dirty="0">
                <a:sym typeface="Wingdings" pitchFamily="2" charset="2"/>
              </a:rPr>
              <a:t> </a:t>
            </a:r>
          </a:p>
          <a:p>
            <a:pPr marL="514350" indent="-514350">
              <a:buFont typeface="+mj-lt"/>
              <a:buAutoNum type="arabicPeriod"/>
            </a:pPr>
            <a:endParaRPr lang="en-GB" altLang="en-US" sz="2400" b="1" dirty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altLang="en-US" sz="2400" dirty="0">
                <a:sym typeface="Wingdings" pitchFamily="2" charset="2"/>
              </a:rPr>
              <a:t>a, d not related by  so concurrent, written as </a:t>
            </a:r>
            <a:r>
              <a:rPr lang="en-GB" altLang="en-US" sz="2400" b="1" dirty="0">
                <a:sym typeface="Wingdings" pitchFamily="2" charset="2"/>
              </a:rPr>
              <a:t>a || d</a:t>
            </a:r>
            <a:endParaRPr lang="en-US" altLang="en-US" sz="2400" b="1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3F4C849-F06A-2041-8194-918121757D59}"/>
              </a:ext>
            </a:extLst>
          </p:cNvPr>
          <p:cNvSpPr/>
          <p:nvPr/>
        </p:nvSpPr>
        <p:spPr>
          <a:xfrm>
            <a:off x="5507565" y="4564402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B6A8E36-220C-6443-8C08-1B01ED339BF9}"/>
              </a:ext>
            </a:extLst>
          </p:cNvPr>
          <p:cNvSpPr txBox="1"/>
          <p:nvPr/>
        </p:nvSpPr>
        <p:spPr>
          <a:xfrm>
            <a:off x="5112648" y="437234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d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21D2DB9-02EE-424B-BF81-ED8B91976422}"/>
                  </a:ext>
                </a:extLst>
              </p14:cNvPr>
              <p14:cNvContentPartPr/>
              <p14:nvPr/>
            </p14:nvContentPartPr>
            <p14:xfrm>
              <a:off x="1341000" y="2761920"/>
              <a:ext cx="6620040" cy="2715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21D2DB9-02EE-424B-BF81-ED8B9197642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19400" y="2740320"/>
                <a:ext cx="6663240" cy="275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32278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AE0B0-3AFA-D945-8055-97A8F6695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Lamport</a:t>
            </a:r>
            <a:r>
              <a:rPr lang="en-US" dirty="0"/>
              <a:t> clocks: 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05FBA-5618-574C-AEF9-18997AEE9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seek a </a:t>
            </a:r>
            <a:r>
              <a:rPr lang="en-US" dirty="0">
                <a:solidFill>
                  <a:srgbClr val="0070C0"/>
                </a:solidFill>
              </a:rPr>
              <a:t>clock time C(</a:t>
            </a:r>
            <a:r>
              <a:rPr lang="en-US" dirty="0">
                <a:solidFill>
                  <a:srgbClr val="C00000"/>
                </a:solidFill>
              </a:rPr>
              <a:t>a</a:t>
            </a:r>
            <a:r>
              <a:rPr lang="en-US" dirty="0">
                <a:solidFill>
                  <a:srgbClr val="0070C0"/>
                </a:solidFill>
              </a:rPr>
              <a:t>)</a:t>
            </a:r>
            <a:r>
              <a:rPr lang="en-US" dirty="0"/>
              <a:t> for every event </a:t>
            </a:r>
            <a:r>
              <a:rPr lang="en-US" dirty="0">
                <a:solidFill>
                  <a:srgbClr val="C00000"/>
                </a:solidFill>
              </a:rPr>
              <a:t>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Clock condition: If a </a:t>
            </a:r>
            <a:r>
              <a:rPr lang="en-US" dirty="0">
                <a:sym typeface="Wingdings"/>
              </a:rPr>
              <a:t> b, then C(a) &lt; C(b)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82345-6CB9-2141-8F52-61298710F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08630-6816-B74F-913E-14321D37F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61AD6-3922-1A47-B061-3D536E7BE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6DD4BA-8E47-4741-AB72-31AC6C4D402C}"/>
              </a:ext>
            </a:extLst>
          </p:cNvPr>
          <p:cNvSpPr/>
          <p:nvPr/>
        </p:nvSpPr>
        <p:spPr>
          <a:xfrm>
            <a:off x="628649" y="2757661"/>
            <a:ext cx="7797595" cy="10880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91440" rIns="45720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1" defTabSz="457200">
              <a:spcBef>
                <a:spcPct val="20000"/>
              </a:spcBef>
            </a:pPr>
            <a:r>
              <a:rPr lang="en-US" altLang="en-US" sz="2800" spc="-5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Plan: Tag events with clock times; use clock times to make distributed system correct</a:t>
            </a:r>
            <a:endParaRPr lang="en-US" altLang="ja-JP" sz="2400" spc="-5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FB2873E-4F82-5B49-9089-990162BF8A2C}"/>
                  </a:ext>
                </a:extLst>
              </p14:cNvPr>
              <p14:cNvContentPartPr/>
              <p14:nvPr/>
            </p14:nvContentPartPr>
            <p14:xfrm>
              <a:off x="1498320" y="2064600"/>
              <a:ext cx="5896440" cy="30909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FB2873E-4F82-5B49-9089-990162BF8A2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76720" y="2048400"/>
                <a:ext cx="5934240" cy="312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2076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C32F0-4DC5-6144-9BDB-D5B35831F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distributed edit-compile workflow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97B6E-1B5A-224B-BDB7-7BAFA9F0C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05523-A513-A94B-BD56-5875F8694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3CA0-2CC6-D144-A382-AE0AF0752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95E518D-8321-0E41-A221-D4732F24A31C}"/>
              </a:ext>
            </a:extLst>
          </p:cNvPr>
          <p:cNvSpPr txBox="1">
            <a:spLocks noChangeArrowheads="1"/>
          </p:cNvSpPr>
          <p:nvPr/>
        </p:nvSpPr>
        <p:spPr>
          <a:xfrm>
            <a:off x="628650" y="4245081"/>
            <a:ext cx="8250495" cy="571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/>
              <a:t>2143 &lt; 2144 </a:t>
            </a:r>
            <a:r>
              <a:rPr lang="en-US" sz="3200" dirty="0">
                <a:sym typeface="Wingdings"/>
              </a:rPr>
              <a:t> make </a:t>
            </a:r>
            <a:r>
              <a:rPr lang="en-US" sz="3200" dirty="0">
                <a:solidFill>
                  <a:srgbClr val="C00000"/>
                </a:solidFill>
                <a:sym typeface="Wingdings"/>
              </a:rPr>
              <a:t>doesn’t call compiler</a:t>
            </a:r>
          </a:p>
        </p:txBody>
      </p:sp>
      <p:pic>
        <p:nvPicPr>
          <p:cNvPr id="8" name="Picture 6" descr="06-01">
            <a:extLst>
              <a:ext uri="{FF2B5EF4-FFF2-40B4-BE49-F238E27FC236}">
                <a16:creationId xmlns:a16="http://schemas.microsoft.com/office/drawing/2014/main" id="{13153859-FC26-AD46-A05F-FB92B53C3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85" y="1480963"/>
            <a:ext cx="8651029" cy="222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A957E1-7198-EA49-95F6-AEE19C57C22E}"/>
              </a:ext>
            </a:extLst>
          </p:cNvPr>
          <p:cNvSpPr txBox="1"/>
          <p:nvPr/>
        </p:nvSpPr>
        <p:spPr>
          <a:xfrm>
            <a:off x="6735097" y="3427123"/>
            <a:ext cx="1924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" pitchFamily="2" charset="0"/>
                <a:ea typeface="Arial" charset="0"/>
                <a:cs typeface="Arial" charset="0"/>
              </a:rPr>
              <a:t>Physical time </a:t>
            </a:r>
            <a:r>
              <a:rPr lang="en-US" sz="1600" dirty="0">
                <a:latin typeface="Helvetica" pitchFamily="2" charset="0"/>
                <a:ea typeface="Arial" charset="0"/>
                <a:cs typeface="Arial" charset="0"/>
                <a:sym typeface="Wingdings"/>
              </a:rPr>
              <a:t></a:t>
            </a:r>
            <a:endParaRPr lang="en-US" sz="1600" dirty="0">
              <a:latin typeface="Helvetica" pitchFamily="2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4976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54B74-5498-C343-91B2-9D82FE486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Lamport</a:t>
            </a:r>
            <a:r>
              <a:rPr lang="en-US" dirty="0"/>
              <a:t> Clock algorithm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A927A-43FF-314B-9475-612D18E4E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359F2-90CA-0E44-A3B3-5ADE2C0D5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3248F-C647-1C46-AE3E-547A8673D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B0FCDE-C835-C040-89AF-3EB67630E51D}"/>
              </a:ext>
            </a:extLst>
          </p:cNvPr>
          <p:cNvSpPr txBox="1"/>
          <p:nvPr/>
        </p:nvSpPr>
        <p:spPr>
          <a:xfrm>
            <a:off x="6009165" y="5259602"/>
            <a:ext cx="2581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4CB29F1-4C9E-7249-BA2F-5513AB3F255A}"/>
              </a:ext>
            </a:extLst>
          </p:cNvPr>
          <p:cNvCxnSpPr/>
          <p:nvPr/>
        </p:nvCxnSpPr>
        <p:spPr>
          <a:xfrm>
            <a:off x="1758133" y="3959627"/>
            <a:ext cx="2786" cy="224170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290862-D64D-9A4D-A156-C2419D53616F}"/>
              </a:ext>
            </a:extLst>
          </p:cNvPr>
          <p:cNvCxnSpPr>
            <a:stCxn id="13" idx="2"/>
          </p:cNvCxnSpPr>
          <p:nvPr/>
        </p:nvCxnSpPr>
        <p:spPr>
          <a:xfrm>
            <a:off x="3666381" y="3961475"/>
            <a:ext cx="2" cy="19169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2713FF-240F-5F4A-B673-0A2D99E98D54}"/>
              </a:ext>
            </a:extLst>
          </p:cNvPr>
          <p:cNvCxnSpPr>
            <a:stCxn id="14" idx="2"/>
          </p:cNvCxnSpPr>
          <p:nvPr/>
        </p:nvCxnSpPr>
        <p:spPr>
          <a:xfrm>
            <a:off x="5571842" y="4339637"/>
            <a:ext cx="2792" cy="153883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Process 11">
            <a:extLst>
              <a:ext uri="{FF2B5EF4-FFF2-40B4-BE49-F238E27FC236}">
                <a16:creationId xmlns:a16="http://schemas.microsoft.com/office/drawing/2014/main" id="{8378AC3D-B2A8-E047-9A76-CBF9E1A930FB}"/>
              </a:ext>
            </a:extLst>
          </p:cNvPr>
          <p:cNvSpPr/>
          <p:nvPr/>
        </p:nvSpPr>
        <p:spPr>
          <a:xfrm>
            <a:off x="1378123" y="3206729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P1</a:t>
            </a:r>
            <a:endParaRPr lang="en-US" sz="3600" dirty="0">
              <a:solidFill>
                <a:schemeClr val="tx1"/>
              </a:solidFill>
            </a:endParaRPr>
          </a:p>
          <a:p>
            <a:pPr algn="ctr"/>
            <a:r>
              <a:rPr lang="en-US" sz="1800" i="1" dirty="0">
                <a:solidFill>
                  <a:schemeClr val="tx1"/>
                </a:solidFill>
              </a:rPr>
              <a:t>C</a:t>
            </a:r>
            <a:r>
              <a:rPr lang="en-US" sz="1800" baseline="-25000" dirty="0">
                <a:solidFill>
                  <a:schemeClr val="tx1"/>
                </a:solidFill>
              </a:rPr>
              <a:t>1</a:t>
            </a:r>
            <a:r>
              <a:rPr lang="en-US" sz="1800" dirty="0">
                <a:solidFill>
                  <a:schemeClr val="tx1"/>
                </a:solidFill>
              </a:rPr>
              <a:t>=0</a:t>
            </a:r>
          </a:p>
        </p:txBody>
      </p:sp>
      <p:sp>
        <p:nvSpPr>
          <p:cNvPr id="13" name="Process 12">
            <a:extLst>
              <a:ext uri="{FF2B5EF4-FFF2-40B4-BE49-F238E27FC236}">
                <a16:creationId xmlns:a16="http://schemas.microsoft.com/office/drawing/2014/main" id="{B9FBF777-4B62-504A-B6FD-6078579C69DA}"/>
              </a:ext>
            </a:extLst>
          </p:cNvPr>
          <p:cNvSpPr/>
          <p:nvPr/>
        </p:nvSpPr>
        <p:spPr>
          <a:xfrm>
            <a:off x="3286371" y="3201455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US" sz="2800" dirty="0">
                <a:solidFill>
                  <a:prstClr val="black"/>
                </a:solidFill>
              </a:rPr>
              <a:t>P2</a:t>
            </a:r>
            <a:endParaRPr lang="en-US" sz="3600" dirty="0">
              <a:solidFill>
                <a:prstClr val="black"/>
              </a:solidFill>
            </a:endParaRPr>
          </a:p>
          <a:p>
            <a:pPr lvl="0" algn="ctr"/>
            <a:r>
              <a:rPr lang="en-US" sz="1800" i="1" dirty="0">
                <a:solidFill>
                  <a:prstClr val="black"/>
                </a:solidFill>
              </a:rPr>
              <a:t>C</a:t>
            </a:r>
            <a:r>
              <a:rPr lang="en-US" sz="1800" baseline="-25000" dirty="0">
                <a:solidFill>
                  <a:prstClr val="black"/>
                </a:solidFill>
              </a:rPr>
              <a:t>2</a:t>
            </a:r>
            <a:r>
              <a:rPr lang="en-US" sz="1800" dirty="0">
                <a:solidFill>
                  <a:prstClr val="black"/>
                </a:solidFill>
              </a:rPr>
              <a:t>=0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Process 13">
            <a:extLst>
              <a:ext uri="{FF2B5EF4-FFF2-40B4-BE49-F238E27FC236}">
                <a16:creationId xmlns:a16="http://schemas.microsoft.com/office/drawing/2014/main" id="{1CD17826-A282-6F41-9FB0-535E724D5894}"/>
              </a:ext>
            </a:extLst>
          </p:cNvPr>
          <p:cNvSpPr/>
          <p:nvPr/>
        </p:nvSpPr>
        <p:spPr>
          <a:xfrm>
            <a:off x="5191832" y="3579617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US" sz="2800" dirty="0">
                <a:solidFill>
                  <a:prstClr val="black"/>
                </a:solidFill>
              </a:rPr>
              <a:t>P3</a:t>
            </a:r>
            <a:endParaRPr lang="en-US" sz="3600" dirty="0">
              <a:solidFill>
                <a:prstClr val="black"/>
              </a:solidFill>
            </a:endParaRPr>
          </a:p>
          <a:p>
            <a:pPr lvl="0" algn="ctr"/>
            <a:r>
              <a:rPr lang="en-US" sz="1800" i="1" dirty="0">
                <a:solidFill>
                  <a:prstClr val="black"/>
                </a:solidFill>
              </a:rPr>
              <a:t>C</a:t>
            </a:r>
            <a:r>
              <a:rPr lang="en-US" sz="1800" baseline="-25000" dirty="0">
                <a:solidFill>
                  <a:prstClr val="black"/>
                </a:solidFill>
              </a:rPr>
              <a:t>3</a:t>
            </a:r>
            <a:r>
              <a:rPr lang="en-US" sz="1800" dirty="0">
                <a:solidFill>
                  <a:prstClr val="black"/>
                </a:solidFill>
              </a:rPr>
              <a:t>=0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223E5C2-448B-3044-AAC4-8C0240B6F56C}"/>
              </a:ext>
            </a:extLst>
          </p:cNvPr>
          <p:cNvSpPr/>
          <p:nvPr/>
        </p:nvSpPr>
        <p:spPr>
          <a:xfrm>
            <a:off x="1687080" y="423482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BF91291-427F-D845-8267-75659069F12F}"/>
              </a:ext>
            </a:extLst>
          </p:cNvPr>
          <p:cNvSpPr/>
          <p:nvPr/>
        </p:nvSpPr>
        <p:spPr>
          <a:xfrm>
            <a:off x="1687080" y="486212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6CC325-104E-004B-8E83-DD3480B2CF5F}"/>
              </a:ext>
            </a:extLst>
          </p:cNvPr>
          <p:cNvSpPr txBox="1"/>
          <p:nvPr/>
        </p:nvSpPr>
        <p:spPr>
          <a:xfrm>
            <a:off x="1239271" y="407275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E10EB3-4A64-234B-A256-B70CB437942B}"/>
              </a:ext>
            </a:extLst>
          </p:cNvPr>
          <p:cNvSpPr txBox="1"/>
          <p:nvPr/>
        </p:nvSpPr>
        <p:spPr>
          <a:xfrm>
            <a:off x="1231256" y="470004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784D0C9-FED1-A94F-897B-88EA65CE0734}"/>
              </a:ext>
            </a:extLst>
          </p:cNvPr>
          <p:cNvGrpSpPr/>
          <p:nvPr/>
        </p:nvGrpSpPr>
        <p:grpSpPr>
          <a:xfrm>
            <a:off x="1824600" y="4952448"/>
            <a:ext cx="2287297" cy="516713"/>
            <a:chOff x="1822321" y="5331258"/>
            <a:chExt cx="2287297" cy="516713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90E0893-731E-8B43-8A1B-AFC0CA067C19}"/>
                </a:ext>
              </a:extLst>
            </p:cNvPr>
            <p:cNvSpPr/>
            <p:nvPr/>
          </p:nvSpPr>
          <p:spPr>
            <a:xfrm>
              <a:off x="3590260" y="5562091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FCB8623-5A7F-8340-AFAD-BEB7A729068E}"/>
                </a:ext>
              </a:extLst>
            </p:cNvPr>
            <p:cNvSpPr txBox="1"/>
            <p:nvPr/>
          </p:nvSpPr>
          <p:spPr>
            <a:xfrm>
              <a:off x="3771064" y="538630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6774026-55B8-7649-8D52-71A75971D844}"/>
                </a:ext>
              </a:extLst>
            </p:cNvPr>
            <p:cNvCxnSpPr>
              <a:endCxn id="20" idx="2"/>
            </p:cNvCxnSpPr>
            <p:nvPr/>
          </p:nvCxnSpPr>
          <p:spPr>
            <a:xfrm>
              <a:off x="1822321" y="5331258"/>
              <a:ext cx="1767939" cy="299593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70EDCCEE-0C89-0146-B23D-374E8A30A48A}"/>
              </a:ext>
            </a:extLst>
          </p:cNvPr>
          <p:cNvSpPr txBox="1">
            <a:spLocks/>
          </p:cNvSpPr>
          <p:nvPr/>
        </p:nvSpPr>
        <p:spPr>
          <a:xfrm>
            <a:off x="628650" y="1362976"/>
            <a:ext cx="7961671" cy="1574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/>
              <a:t>Each process </a:t>
            </a:r>
            <a:r>
              <a:rPr lang="en-US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altLang="en-US" sz="2400" i="1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en-US" sz="2400" dirty="0"/>
              <a:t> maintains a local clock </a:t>
            </a:r>
            <a:r>
              <a:rPr lang="en-US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altLang="en-US" sz="2400" i="1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</a:p>
          <a:p>
            <a:endParaRPr lang="en-US" altLang="en-US" sz="2400" dirty="0">
              <a:cs typeface="Consolas" panose="020B06090202040302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cs typeface="Consolas" panose="020B0609020204030204" pitchFamily="49" charset="0"/>
              </a:rPr>
              <a:t>Before executing an event, </a:t>
            </a:r>
            <a:r>
              <a:rPr lang="en-US" altLang="en-US" sz="2400" i="1" dirty="0">
                <a:sym typeface="Wingdings"/>
              </a:rPr>
              <a:t>C</a:t>
            </a:r>
            <a:r>
              <a:rPr lang="en-US" altLang="en-US" sz="2400" i="1" baseline="-25000" dirty="0">
                <a:sym typeface="Wingdings"/>
              </a:rPr>
              <a:t>i</a:t>
            </a:r>
            <a:r>
              <a:rPr lang="en-US" altLang="en-US" sz="2400" dirty="0">
                <a:sym typeface="Wingdings"/>
              </a:rPr>
              <a:t>  </a:t>
            </a:r>
            <a:r>
              <a:rPr lang="en-US" altLang="en-US" sz="2400" i="1" dirty="0">
                <a:sym typeface="Wingdings"/>
              </a:rPr>
              <a:t>C</a:t>
            </a:r>
            <a:r>
              <a:rPr lang="en-US" altLang="en-US" sz="2400" i="1" baseline="-25000" dirty="0">
                <a:sym typeface="Wingdings"/>
              </a:rPr>
              <a:t>i</a:t>
            </a:r>
            <a:r>
              <a:rPr lang="en-US" altLang="en-US" sz="2400" dirty="0">
                <a:sym typeface="Wingdings"/>
              </a:rPr>
              <a:t> + 1:</a:t>
            </a:r>
          </a:p>
          <a:p>
            <a:pPr marL="0" indent="0">
              <a:buNone/>
            </a:pPr>
            <a:endParaRPr lang="en-US" altLang="en-US" sz="2400" dirty="0">
              <a:cs typeface="Consolas" panose="020B06090202040302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B1543DB-F151-5445-AF6C-AABC7714A182}"/>
                  </a:ext>
                </a:extLst>
              </p14:cNvPr>
              <p14:cNvContentPartPr/>
              <p14:nvPr/>
            </p14:nvContentPartPr>
            <p14:xfrm>
              <a:off x="355320" y="3750840"/>
              <a:ext cx="1203840" cy="794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B1543DB-F151-5445-AF6C-AABC7714A18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9120" y="3734640"/>
                <a:ext cx="1236240" cy="82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63392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54B74-5498-C343-91B2-9D82FE486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Lamport</a:t>
            </a:r>
            <a:r>
              <a:rPr lang="en-US" dirty="0"/>
              <a:t> Clock algorithm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A927A-43FF-314B-9475-612D18E4E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359F2-90CA-0E44-A3B3-5ADE2C0D5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3248F-C647-1C46-AE3E-547A8673D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B0FCDE-C835-C040-89AF-3EB67630E51D}"/>
              </a:ext>
            </a:extLst>
          </p:cNvPr>
          <p:cNvSpPr txBox="1"/>
          <p:nvPr/>
        </p:nvSpPr>
        <p:spPr>
          <a:xfrm>
            <a:off x="6009165" y="5259602"/>
            <a:ext cx="2581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4CB29F1-4C9E-7249-BA2F-5513AB3F255A}"/>
              </a:ext>
            </a:extLst>
          </p:cNvPr>
          <p:cNvCxnSpPr/>
          <p:nvPr/>
        </p:nvCxnSpPr>
        <p:spPr>
          <a:xfrm>
            <a:off x="1758133" y="3959627"/>
            <a:ext cx="2786" cy="224170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290862-D64D-9A4D-A156-C2419D53616F}"/>
              </a:ext>
            </a:extLst>
          </p:cNvPr>
          <p:cNvCxnSpPr>
            <a:stCxn id="13" idx="2"/>
          </p:cNvCxnSpPr>
          <p:nvPr/>
        </p:nvCxnSpPr>
        <p:spPr>
          <a:xfrm>
            <a:off x="3666381" y="3961475"/>
            <a:ext cx="2" cy="19169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2713FF-240F-5F4A-B673-0A2D99E98D54}"/>
              </a:ext>
            </a:extLst>
          </p:cNvPr>
          <p:cNvCxnSpPr>
            <a:stCxn id="14" idx="2"/>
          </p:cNvCxnSpPr>
          <p:nvPr/>
        </p:nvCxnSpPr>
        <p:spPr>
          <a:xfrm>
            <a:off x="5571842" y="4339637"/>
            <a:ext cx="2792" cy="153883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Process 11">
            <a:extLst>
              <a:ext uri="{FF2B5EF4-FFF2-40B4-BE49-F238E27FC236}">
                <a16:creationId xmlns:a16="http://schemas.microsoft.com/office/drawing/2014/main" id="{8378AC3D-B2A8-E047-9A76-CBF9E1A930FB}"/>
              </a:ext>
            </a:extLst>
          </p:cNvPr>
          <p:cNvSpPr/>
          <p:nvPr/>
        </p:nvSpPr>
        <p:spPr>
          <a:xfrm>
            <a:off x="1378123" y="3206729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P1</a:t>
            </a:r>
            <a:endParaRPr lang="en-US" sz="3600" dirty="0">
              <a:solidFill>
                <a:schemeClr val="tx1"/>
              </a:solidFill>
            </a:endParaRPr>
          </a:p>
          <a:p>
            <a:pPr algn="ctr"/>
            <a:r>
              <a:rPr lang="en-US" sz="1800" i="1" dirty="0">
                <a:solidFill>
                  <a:schemeClr val="tx1"/>
                </a:solidFill>
              </a:rPr>
              <a:t>C</a:t>
            </a:r>
            <a:r>
              <a:rPr lang="en-US" sz="1800" baseline="-25000" dirty="0">
                <a:solidFill>
                  <a:schemeClr val="tx1"/>
                </a:solidFill>
              </a:rPr>
              <a:t>1</a:t>
            </a:r>
            <a:r>
              <a:rPr lang="en-US" sz="1800" dirty="0">
                <a:solidFill>
                  <a:schemeClr val="tx1"/>
                </a:solidFill>
              </a:rPr>
              <a:t>=1</a:t>
            </a:r>
          </a:p>
        </p:txBody>
      </p:sp>
      <p:sp>
        <p:nvSpPr>
          <p:cNvPr id="13" name="Process 12">
            <a:extLst>
              <a:ext uri="{FF2B5EF4-FFF2-40B4-BE49-F238E27FC236}">
                <a16:creationId xmlns:a16="http://schemas.microsoft.com/office/drawing/2014/main" id="{B9FBF777-4B62-504A-B6FD-6078579C69DA}"/>
              </a:ext>
            </a:extLst>
          </p:cNvPr>
          <p:cNvSpPr/>
          <p:nvPr/>
        </p:nvSpPr>
        <p:spPr>
          <a:xfrm>
            <a:off x="3286371" y="3201455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US" sz="2800" dirty="0">
                <a:solidFill>
                  <a:prstClr val="black"/>
                </a:solidFill>
              </a:rPr>
              <a:t>P2</a:t>
            </a:r>
            <a:endParaRPr lang="en-US" sz="3600" dirty="0">
              <a:solidFill>
                <a:prstClr val="black"/>
              </a:solidFill>
            </a:endParaRPr>
          </a:p>
          <a:p>
            <a:pPr lvl="0" algn="ctr"/>
            <a:r>
              <a:rPr lang="en-US" sz="1800" i="1" dirty="0">
                <a:solidFill>
                  <a:prstClr val="black"/>
                </a:solidFill>
              </a:rPr>
              <a:t>C</a:t>
            </a:r>
            <a:r>
              <a:rPr lang="en-US" sz="1800" baseline="-25000" dirty="0">
                <a:solidFill>
                  <a:prstClr val="black"/>
                </a:solidFill>
              </a:rPr>
              <a:t>2</a:t>
            </a:r>
            <a:r>
              <a:rPr lang="en-US" sz="1800" dirty="0">
                <a:solidFill>
                  <a:prstClr val="black"/>
                </a:solidFill>
              </a:rPr>
              <a:t>=0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Process 13">
            <a:extLst>
              <a:ext uri="{FF2B5EF4-FFF2-40B4-BE49-F238E27FC236}">
                <a16:creationId xmlns:a16="http://schemas.microsoft.com/office/drawing/2014/main" id="{1CD17826-A282-6F41-9FB0-535E724D5894}"/>
              </a:ext>
            </a:extLst>
          </p:cNvPr>
          <p:cNvSpPr/>
          <p:nvPr/>
        </p:nvSpPr>
        <p:spPr>
          <a:xfrm>
            <a:off x="5191832" y="3579617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US" sz="2800" dirty="0">
                <a:solidFill>
                  <a:prstClr val="black"/>
                </a:solidFill>
              </a:rPr>
              <a:t>P3</a:t>
            </a:r>
            <a:endParaRPr lang="en-US" sz="3600" dirty="0">
              <a:solidFill>
                <a:prstClr val="black"/>
              </a:solidFill>
            </a:endParaRPr>
          </a:p>
          <a:p>
            <a:pPr lvl="0" algn="ctr"/>
            <a:r>
              <a:rPr lang="en-US" sz="1800" i="1" dirty="0">
                <a:solidFill>
                  <a:prstClr val="black"/>
                </a:solidFill>
              </a:rPr>
              <a:t>C</a:t>
            </a:r>
            <a:r>
              <a:rPr lang="en-US" sz="1800" baseline="-25000" dirty="0">
                <a:solidFill>
                  <a:prstClr val="black"/>
                </a:solidFill>
              </a:rPr>
              <a:t>3</a:t>
            </a:r>
            <a:r>
              <a:rPr lang="en-US" sz="1800" dirty="0">
                <a:solidFill>
                  <a:prstClr val="black"/>
                </a:solidFill>
              </a:rPr>
              <a:t>=0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223E5C2-448B-3044-AAC4-8C0240B6F56C}"/>
              </a:ext>
            </a:extLst>
          </p:cNvPr>
          <p:cNvSpPr/>
          <p:nvPr/>
        </p:nvSpPr>
        <p:spPr>
          <a:xfrm>
            <a:off x="1687080" y="423482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BF91291-427F-D845-8267-75659069F12F}"/>
              </a:ext>
            </a:extLst>
          </p:cNvPr>
          <p:cNvSpPr/>
          <p:nvPr/>
        </p:nvSpPr>
        <p:spPr>
          <a:xfrm>
            <a:off x="1687080" y="486212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6CC325-104E-004B-8E83-DD3480B2CF5F}"/>
              </a:ext>
            </a:extLst>
          </p:cNvPr>
          <p:cNvSpPr txBox="1"/>
          <p:nvPr/>
        </p:nvSpPr>
        <p:spPr>
          <a:xfrm>
            <a:off x="1239271" y="407275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E10EB3-4A64-234B-A256-B70CB437942B}"/>
              </a:ext>
            </a:extLst>
          </p:cNvPr>
          <p:cNvSpPr txBox="1"/>
          <p:nvPr/>
        </p:nvSpPr>
        <p:spPr>
          <a:xfrm>
            <a:off x="1231256" y="470004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784D0C9-FED1-A94F-897B-88EA65CE0734}"/>
              </a:ext>
            </a:extLst>
          </p:cNvPr>
          <p:cNvGrpSpPr/>
          <p:nvPr/>
        </p:nvGrpSpPr>
        <p:grpSpPr>
          <a:xfrm>
            <a:off x="1824600" y="4952448"/>
            <a:ext cx="2287297" cy="516713"/>
            <a:chOff x="1822321" y="5331258"/>
            <a:chExt cx="2287297" cy="516713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90E0893-731E-8B43-8A1B-AFC0CA067C19}"/>
                </a:ext>
              </a:extLst>
            </p:cNvPr>
            <p:cNvSpPr/>
            <p:nvPr/>
          </p:nvSpPr>
          <p:spPr>
            <a:xfrm>
              <a:off x="3590260" y="5562091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FCB8623-5A7F-8340-AFAD-BEB7A729068E}"/>
                </a:ext>
              </a:extLst>
            </p:cNvPr>
            <p:cNvSpPr txBox="1"/>
            <p:nvPr/>
          </p:nvSpPr>
          <p:spPr>
            <a:xfrm>
              <a:off x="3771064" y="538630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6774026-55B8-7649-8D52-71A75971D844}"/>
                </a:ext>
              </a:extLst>
            </p:cNvPr>
            <p:cNvCxnSpPr>
              <a:endCxn id="20" idx="2"/>
            </p:cNvCxnSpPr>
            <p:nvPr/>
          </p:nvCxnSpPr>
          <p:spPr>
            <a:xfrm>
              <a:off x="1822321" y="5331258"/>
              <a:ext cx="1767939" cy="299593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70EDCCEE-0C89-0146-B23D-374E8A30A48A}"/>
              </a:ext>
            </a:extLst>
          </p:cNvPr>
          <p:cNvSpPr txBox="1">
            <a:spLocks/>
          </p:cNvSpPr>
          <p:nvPr/>
        </p:nvSpPr>
        <p:spPr>
          <a:xfrm>
            <a:off x="628650" y="1362976"/>
            <a:ext cx="7961671" cy="1574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2400" dirty="0">
              <a:cs typeface="Consolas" panose="020B0609020204030204" pitchFamily="49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sz="2400" dirty="0">
                <a:cs typeface="Consolas" panose="020B0609020204030204" pitchFamily="49" charset="0"/>
              </a:rPr>
              <a:t>Before executing an event a, </a:t>
            </a:r>
            <a:r>
              <a:rPr lang="en-US" altLang="en-US" sz="2400" i="1" dirty="0">
                <a:sym typeface="Wingdings"/>
              </a:rPr>
              <a:t>C</a:t>
            </a:r>
            <a:r>
              <a:rPr lang="en-US" altLang="en-US" sz="2400" i="1" baseline="-25000" dirty="0">
                <a:sym typeface="Wingdings"/>
              </a:rPr>
              <a:t>i</a:t>
            </a:r>
            <a:r>
              <a:rPr lang="en-US" altLang="en-US" sz="2400" dirty="0">
                <a:sym typeface="Wingdings"/>
              </a:rPr>
              <a:t>  </a:t>
            </a:r>
            <a:r>
              <a:rPr lang="en-US" altLang="en-US" sz="2400" i="1" dirty="0">
                <a:sym typeface="Wingdings"/>
              </a:rPr>
              <a:t>C</a:t>
            </a:r>
            <a:r>
              <a:rPr lang="en-US" altLang="en-US" sz="2400" i="1" baseline="-25000" dirty="0">
                <a:sym typeface="Wingdings"/>
              </a:rPr>
              <a:t>i</a:t>
            </a:r>
            <a:r>
              <a:rPr lang="en-US" altLang="en-US" sz="2400" dirty="0">
                <a:sym typeface="Wingdings"/>
              </a:rPr>
              <a:t> + 1:</a:t>
            </a:r>
          </a:p>
          <a:p>
            <a:pPr lvl="1"/>
            <a:endParaRPr lang="en-US" altLang="en-US" sz="2000" dirty="0">
              <a:latin typeface="Consolas" panose="020B0609020204030204" pitchFamily="49" charset="0"/>
              <a:cs typeface="Consolas" panose="020B0609020204030204" pitchFamily="49" charset="0"/>
              <a:sym typeface="Wingdings" pitchFamily="2" charset="2"/>
            </a:endParaRPr>
          </a:p>
          <a:p>
            <a:pPr lvl="1"/>
            <a:r>
              <a:rPr lang="en-US" altLang="en-US" sz="2000" dirty="0">
                <a:sym typeface="Wingdings"/>
              </a:rPr>
              <a:t>Set event time </a:t>
            </a:r>
            <a:r>
              <a:rPr lang="en-US" altLang="en-US" sz="2000" i="1" dirty="0">
                <a:sym typeface="Wingdings"/>
              </a:rPr>
              <a:t>C</a:t>
            </a:r>
            <a:r>
              <a:rPr lang="en-US" altLang="en-US" sz="2000" dirty="0">
                <a:sym typeface="Wingdings"/>
              </a:rPr>
              <a:t>(a)  </a:t>
            </a:r>
            <a:r>
              <a:rPr lang="en-US" altLang="en-US" sz="2000" i="1" dirty="0">
                <a:sym typeface="Wingdings"/>
              </a:rPr>
              <a:t>C</a:t>
            </a:r>
            <a:r>
              <a:rPr lang="en-US" altLang="en-US" sz="2000" i="1" baseline="-25000" dirty="0">
                <a:sym typeface="Wingdings"/>
              </a:rPr>
              <a:t>i</a:t>
            </a:r>
          </a:p>
          <a:p>
            <a:pPr marL="457189" lvl="1" indent="0">
              <a:buNone/>
            </a:pPr>
            <a:endParaRPr lang="en-US" altLang="en-US" sz="2000" dirty="0">
              <a:cs typeface="Consolas" panose="020B0609020204030204" pitchFamily="49" charset="0"/>
            </a:endParaRPr>
          </a:p>
        </p:txBody>
      </p:sp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12025BC9-514A-B643-9686-69F69A13C662}"/>
              </a:ext>
            </a:extLst>
          </p:cNvPr>
          <p:cNvSpPr/>
          <p:nvPr/>
        </p:nvSpPr>
        <p:spPr>
          <a:xfrm>
            <a:off x="2143566" y="3909280"/>
            <a:ext cx="1197812" cy="524593"/>
          </a:xfrm>
          <a:prstGeom prst="wedgeRoundRectCallout">
            <a:avLst>
              <a:gd name="adj1" fmla="val -72496"/>
              <a:gd name="adj2" fmla="val 25697"/>
              <a:gd name="adj3" fmla="val 16667"/>
            </a:avLst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(a) = 1</a:t>
            </a:r>
          </a:p>
        </p:txBody>
      </p:sp>
    </p:spTree>
    <p:extLst>
      <p:ext uri="{BB962C8B-B14F-4D97-AF65-F5344CB8AC3E}">
        <p14:creationId xmlns:p14="http://schemas.microsoft.com/office/powerpoint/2010/main" val="10849978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54B74-5498-C343-91B2-9D82FE486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Lamport</a:t>
            </a:r>
            <a:r>
              <a:rPr lang="en-US" dirty="0"/>
              <a:t> Clock algorithm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A927A-43FF-314B-9475-612D18E4E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359F2-90CA-0E44-A3B3-5ADE2C0D5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3248F-C647-1C46-AE3E-547A8673D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B0FCDE-C835-C040-89AF-3EB67630E51D}"/>
              </a:ext>
            </a:extLst>
          </p:cNvPr>
          <p:cNvSpPr txBox="1"/>
          <p:nvPr/>
        </p:nvSpPr>
        <p:spPr>
          <a:xfrm>
            <a:off x="6009165" y="5259602"/>
            <a:ext cx="2581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4CB29F1-4C9E-7249-BA2F-5513AB3F255A}"/>
              </a:ext>
            </a:extLst>
          </p:cNvPr>
          <p:cNvCxnSpPr/>
          <p:nvPr/>
        </p:nvCxnSpPr>
        <p:spPr>
          <a:xfrm>
            <a:off x="1758133" y="3959627"/>
            <a:ext cx="2786" cy="224170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290862-D64D-9A4D-A156-C2419D53616F}"/>
              </a:ext>
            </a:extLst>
          </p:cNvPr>
          <p:cNvCxnSpPr>
            <a:stCxn id="13" idx="2"/>
          </p:cNvCxnSpPr>
          <p:nvPr/>
        </p:nvCxnSpPr>
        <p:spPr>
          <a:xfrm>
            <a:off x="3666381" y="3961475"/>
            <a:ext cx="2" cy="19169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2713FF-240F-5F4A-B673-0A2D99E98D54}"/>
              </a:ext>
            </a:extLst>
          </p:cNvPr>
          <p:cNvCxnSpPr>
            <a:stCxn id="14" idx="2"/>
          </p:cNvCxnSpPr>
          <p:nvPr/>
        </p:nvCxnSpPr>
        <p:spPr>
          <a:xfrm>
            <a:off x="5571842" y="4339637"/>
            <a:ext cx="2792" cy="153883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Process 11">
            <a:extLst>
              <a:ext uri="{FF2B5EF4-FFF2-40B4-BE49-F238E27FC236}">
                <a16:creationId xmlns:a16="http://schemas.microsoft.com/office/drawing/2014/main" id="{8378AC3D-B2A8-E047-9A76-CBF9E1A930FB}"/>
              </a:ext>
            </a:extLst>
          </p:cNvPr>
          <p:cNvSpPr/>
          <p:nvPr/>
        </p:nvSpPr>
        <p:spPr>
          <a:xfrm>
            <a:off x="1378123" y="3206729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P1</a:t>
            </a:r>
            <a:endParaRPr lang="en-US" sz="3600" dirty="0">
              <a:solidFill>
                <a:schemeClr val="tx1"/>
              </a:solidFill>
            </a:endParaRPr>
          </a:p>
          <a:p>
            <a:pPr algn="ctr"/>
            <a:r>
              <a:rPr lang="en-US" sz="1800" i="1" dirty="0">
                <a:solidFill>
                  <a:schemeClr val="tx1"/>
                </a:solidFill>
              </a:rPr>
              <a:t>C</a:t>
            </a:r>
            <a:r>
              <a:rPr lang="en-US" sz="1800" baseline="-25000" dirty="0">
                <a:solidFill>
                  <a:schemeClr val="tx1"/>
                </a:solidFill>
              </a:rPr>
              <a:t>1</a:t>
            </a:r>
            <a:r>
              <a:rPr lang="en-US" sz="1800" dirty="0">
                <a:solidFill>
                  <a:schemeClr val="tx1"/>
                </a:solidFill>
              </a:rPr>
              <a:t>=2</a:t>
            </a:r>
          </a:p>
        </p:txBody>
      </p:sp>
      <p:sp>
        <p:nvSpPr>
          <p:cNvPr id="13" name="Process 12">
            <a:extLst>
              <a:ext uri="{FF2B5EF4-FFF2-40B4-BE49-F238E27FC236}">
                <a16:creationId xmlns:a16="http://schemas.microsoft.com/office/drawing/2014/main" id="{B9FBF777-4B62-504A-B6FD-6078579C69DA}"/>
              </a:ext>
            </a:extLst>
          </p:cNvPr>
          <p:cNvSpPr/>
          <p:nvPr/>
        </p:nvSpPr>
        <p:spPr>
          <a:xfrm>
            <a:off x="3286371" y="3201455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US" sz="2800" dirty="0">
                <a:solidFill>
                  <a:prstClr val="black"/>
                </a:solidFill>
              </a:rPr>
              <a:t>P2</a:t>
            </a:r>
            <a:endParaRPr lang="en-US" sz="3600" dirty="0">
              <a:solidFill>
                <a:prstClr val="black"/>
              </a:solidFill>
            </a:endParaRPr>
          </a:p>
          <a:p>
            <a:pPr lvl="0" algn="ctr"/>
            <a:r>
              <a:rPr lang="en-US" sz="1800" i="1" dirty="0">
                <a:solidFill>
                  <a:prstClr val="black"/>
                </a:solidFill>
              </a:rPr>
              <a:t>C</a:t>
            </a:r>
            <a:r>
              <a:rPr lang="en-US" sz="1800" baseline="-25000" dirty="0">
                <a:solidFill>
                  <a:prstClr val="black"/>
                </a:solidFill>
              </a:rPr>
              <a:t>2</a:t>
            </a:r>
            <a:r>
              <a:rPr lang="en-US" sz="1800" dirty="0">
                <a:solidFill>
                  <a:prstClr val="black"/>
                </a:solidFill>
              </a:rPr>
              <a:t>=0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Process 13">
            <a:extLst>
              <a:ext uri="{FF2B5EF4-FFF2-40B4-BE49-F238E27FC236}">
                <a16:creationId xmlns:a16="http://schemas.microsoft.com/office/drawing/2014/main" id="{1CD17826-A282-6F41-9FB0-535E724D5894}"/>
              </a:ext>
            </a:extLst>
          </p:cNvPr>
          <p:cNvSpPr/>
          <p:nvPr/>
        </p:nvSpPr>
        <p:spPr>
          <a:xfrm>
            <a:off x="5191832" y="3579617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US" sz="2800" dirty="0">
                <a:solidFill>
                  <a:prstClr val="black"/>
                </a:solidFill>
              </a:rPr>
              <a:t>P3</a:t>
            </a:r>
            <a:endParaRPr lang="en-US" sz="3600" dirty="0">
              <a:solidFill>
                <a:prstClr val="black"/>
              </a:solidFill>
            </a:endParaRPr>
          </a:p>
          <a:p>
            <a:pPr lvl="0" algn="ctr"/>
            <a:r>
              <a:rPr lang="en-US" sz="1800" i="1" dirty="0">
                <a:solidFill>
                  <a:prstClr val="black"/>
                </a:solidFill>
              </a:rPr>
              <a:t>C</a:t>
            </a:r>
            <a:r>
              <a:rPr lang="en-US" sz="1800" baseline="-25000" dirty="0">
                <a:solidFill>
                  <a:prstClr val="black"/>
                </a:solidFill>
              </a:rPr>
              <a:t>3</a:t>
            </a:r>
            <a:r>
              <a:rPr lang="en-US" sz="1800" dirty="0">
                <a:solidFill>
                  <a:prstClr val="black"/>
                </a:solidFill>
              </a:rPr>
              <a:t>=0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223E5C2-448B-3044-AAC4-8C0240B6F56C}"/>
              </a:ext>
            </a:extLst>
          </p:cNvPr>
          <p:cNvSpPr/>
          <p:nvPr/>
        </p:nvSpPr>
        <p:spPr>
          <a:xfrm>
            <a:off x="1687080" y="423482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BF91291-427F-D845-8267-75659069F12F}"/>
              </a:ext>
            </a:extLst>
          </p:cNvPr>
          <p:cNvSpPr/>
          <p:nvPr/>
        </p:nvSpPr>
        <p:spPr>
          <a:xfrm>
            <a:off x="1687080" y="486212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6CC325-104E-004B-8E83-DD3480B2CF5F}"/>
              </a:ext>
            </a:extLst>
          </p:cNvPr>
          <p:cNvSpPr txBox="1"/>
          <p:nvPr/>
        </p:nvSpPr>
        <p:spPr>
          <a:xfrm>
            <a:off x="1239271" y="407275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E10EB3-4A64-234B-A256-B70CB437942B}"/>
              </a:ext>
            </a:extLst>
          </p:cNvPr>
          <p:cNvSpPr txBox="1"/>
          <p:nvPr/>
        </p:nvSpPr>
        <p:spPr>
          <a:xfrm>
            <a:off x="1231256" y="470004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784D0C9-FED1-A94F-897B-88EA65CE0734}"/>
              </a:ext>
            </a:extLst>
          </p:cNvPr>
          <p:cNvGrpSpPr/>
          <p:nvPr/>
        </p:nvGrpSpPr>
        <p:grpSpPr>
          <a:xfrm>
            <a:off x="1824600" y="4952448"/>
            <a:ext cx="2287297" cy="516713"/>
            <a:chOff x="1822321" y="5331258"/>
            <a:chExt cx="2287297" cy="516713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90E0893-731E-8B43-8A1B-AFC0CA067C19}"/>
                </a:ext>
              </a:extLst>
            </p:cNvPr>
            <p:cNvSpPr/>
            <p:nvPr/>
          </p:nvSpPr>
          <p:spPr>
            <a:xfrm>
              <a:off x="3590260" y="5562091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FCB8623-5A7F-8340-AFAD-BEB7A729068E}"/>
                </a:ext>
              </a:extLst>
            </p:cNvPr>
            <p:cNvSpPr txBox="1"/>
            <p:nvPr/>
          </p:nvSpPr>
          <p:spPr>
            <a:xfrm>
              <a:off x="3771064" y="538630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6774026-55B8-7649-8D52-71A75971D844}"/>
                </a:ext>
              </a:extLst>
            </p:cNvPr>
            <p:cNvCxnSpPr>
              <a:endCxn id="20" idx="2"/>
            </p:cNvCxnSpPr>
            <p:nvPr/>
          </p:nvCxnSpPr>
          <p:spPr>
            <a:xfrm>
              <a:off x="1822321" y="5331258"/>
              <a:ext cx="1767939" cy="299593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70EDCCEE-0C89-0146-B23D-374E8A30A48A}"/>
              </a:ext>
            </a:extLst>
          </p:cNvPr>
          <p:cNvSpPr txBox="1">
            <a:spLocks/>
          </p:cNvSpPr>
          <p:nvPr/>
        </p:nvSpPr>
        <p:spPr>
          <a:xfrm>
            <a:off x="628650" y="1362976"/>
            <a:ext cx="7961671" cy="1574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2400" dirty="0">
              <a:cs typeface="Consolas" panose="020B0609020204030204" pitchFamily="49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sz="2400" dirty="0">
                <a:cs typeface="Consolas" panose="020B0609020204030204" pitchFamily="49" charset="0"/>
              </a:rPr>
              <a:t>Before executing an event b, </a:t>
            </a:r>
            <a:r>
              <a:rPr lang="en-US" altLang="en-US" sz="2400" i="1" dirty="0">
                <a:sym typeface="Wingdings"/>
              </a:rPr>
              <a:t>C</a:t>
            </a:r>
            <a:r>
              <a:rPr lang="en-US" altLang="en-US" sz="2400" i="1" baseline="-25000" dirty="0">
                <a:sym typeface="Wingdings"/>
              </a:rPr>
              <a:t>i</a:t>
            </a:r>
            <a:r>
              <a:rPr lang="en-US" altLang="en-US" sz="2400" dirty="0">
                <a:sym typeface="Wingdings"/>
              </a:rPr>
              <a:t>  </a:t>
            </a:r>
            <a:r>
              <a:rPr lang="en-US" altLang="en-US" sz="2400" i="1" dirty="0">
                <a:sym typeface="Wingdings"/>
              </a:rPr>
              <a:t>C</a:t>
            </a:r>
            <a:r>
              <a:rPr lang="en-US" altLang="en-US" sz="2400" i="1" baseline="-25000" dirty="0">
                <a:sym typeface="Wingdings"/>
              </a:rPr>
              <a:t>i</a:t>
            </a:r>
            <a:r>
              <a:rPr lang="en-US" altLang="en-US" sz="2400" dirty="0">
                <a:sym typeface="Wingdings"/>
              </a:rPr>
              <a:t> + 1:</a:t>
            </a:r>
          </a:p>
          <a:p>
            <a:pPr lvl="1"/>
            <a:endParaRPr lang="en-US" altLang="en-US" sz="2000" dirty="0">
              <a:latin typeface="Consolas" panose="020B0609020204030204" pitchFamily="49" charset="0"/>
              <a:cs typeface="Consolas" panose="020B0609020204030204" pitchFamily="49" charset="0"/>
              <a:sym typeface="Wingdings" pitchFamily="2" charset="2"/>
            </a:endParaRPr>
          </a:p>
          <a:p>
            <a:pPr lvl="1"/>
            <a:r>
              <a:rPr lang="en-US" altLang="en-US" sz="2000" dirty="0">
                <a:sym typeface="Wingdings"/>
              </a:rPr>
              <a:t>Set event time </a:t>
            </a:r>
            <a:r>
              <a:rPr lang="en-US" altLang="en-US" sz="2000" i="1" dirty="0">
                <a:sym typeface="Wingdings"/>
              </a:rPr>
              <a:t>C</a:t>
            </a:r>
            <a:r>
              <a:rPr lang="en-US" altLang="en-US" sz="2000" dirty="0">
                <a:sym typeface="Wingdings"/>
              </a:rPr>
              <a:t>(b)  </a:t>
            </a:r>
            <a:r>
              <a:rPr lang="en-US" altLang="en-US" sz="2000" i="1" dirty="0">
                <a:sym typeface="Wingdings"/>
              </a:rPr>
              <a:t>C</a:t>
            </a:r>
            <a:r>
              <a:rPr lang="en-US" altLang="en-US" sz="2000" i="1" baseline="-25000" dirty="0">
                <a:sym typeface="Wingdings"/>
              </a:rPr>
              <a:t>i</a:t>
            </a:r>
          </a:p>
          <a:p>
            <a:pPr marL="457189" lvl="1" indent="0">
              <a:buNone/>
            </a:pPr>
            <a:endParaRPr lang="en-US" altLang="en-US" sz="2000" dirty="0">
              <a:cs typeface="Consolas" panose="020B0609020204030204" pitchFamily="49" charset="0"/>
            </a:endParaRPr>
          </a:p>
        </p:txBody>
      </p:sp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614440C5-7B83-1049-9EE1-6E8FBE8991F7}"/>
              </a:ext>
            </a:extLst>
          </p:cNvPr>
          <p:cNvSpPr/>
          <p:nvPr/>
        </p:nvSpPr>
        <p:spPr>
          <a:xfrm>
            <a:off x="2040142" y="4359324"/>
            <a:ext cx="1197812" cy="524593"/>
          </a:xfrm>
          <a:prstGeom prst="wedgeRoundRectCallout">
            <a:avLst>
              <a:gd name="adj1" fmla="val -65108"/>
              <a:gd name="adj2" fmla="val 46314"/>
              <a:gd name="adj3" fmla="val 16667"/>
            </a:avLst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(b) = 2</a:t>
            </a:r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CEC75611-26A1-844B-A78A-C95DDA2C9EEC}"/>
              </a:ext>
            </a:extLst>
          </p:cNvPr>
          <p:cNvSpPr/>
          <p:nvPr/>
        </p:nvSpPr>
        <p:spPr>
          <a:xfrm>
            <a:off x="2047806" y="3783379"/>
            <a:ext cx="1197812" cy="524593"/>
          </a:xfrm>
          <a:prstGeom prst="wedgeRoundRectCallout">
            <a:avLst>
              <a:gd name="adj1" fmla="val -65108"/>
              <a:gd name="adj2" fmla="val 46314"/>
              <a:gd name="adj3" fmla="val 16667"/>
            </a:avLst>
          </a:prstGeom>
          <a:solidFill>
            <a:srgbClr val="FFFF00">
              <a:alpha val="25000"/>
            </a:srgbClr>
          </a:solidFill>
          <a:ln w="28575">
            <a:solidFill>
              <a:schemeClr val="tx1">
                <a:alpha val="2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i="1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24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(a) = 1</a:t>
            </a:r>
          </a:p>
        </p:txBody>
      </p:sp>
    </p:spTree>
    <p:extLst>
      <p:ext uri="{BB962C8B-B14F-4D97-AF65-F5344CB8AC3E}">
        <p14:creationId xmlns:p14="http://schemas.microsoft.com/office/powerpoint/2010/main" val="29686619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54B74-5498-C343-91B2-9D82FE486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Lamport</a:t>
            </a:r>
            <a:r>
              <a:rPr lang="en-US" dirty="0"/>
              <a:t> Clock algorithm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A927A-43FF-314B-9475-612D18E4E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359F2-90CA-0E44-A3B3-5ADE2C0D5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3248F-C647-1C46-AE3E-547A8673D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B0FCDE-C835-C040-89AF-3EB67630E51D}"/>
              </a:ext>
            </a:extLst>
          </p:cNvPr>
          <p:cNvSpPr txBox="1"/>
          <p:nvPr/>
        </p:nvSpPr>
        <p:spPr>
          <a:xfrm>
            <a:off x="6009165" y="5259602"/>
            <a:ext cx="2581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4CB29F1-4C9E-7249-BA2F-5513AB3F255A}"/>
              </a:ext>
            </a:extLst>
          </p:cNvPr>
          <p:cNvCxnSpPr/>
          <p:nvPr/>
        </p:nvCxnSpPr>
        <p:spPr>
          <a:xfrm>
            <a:off x="1758133" y="3959627"/>
            <a:ext cx="2786" cy="224170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290862-D64D-9A4D-A156-C2419D53616F}"/>
              </a:ext>
            </a:extLst>
          </p:cNvPr>
          <p:cNvCxnSpPr>
            <a:stCxn id="13" idx="2"/>
          </p:cNvCxnSpPr>
          <p:nvPr/>
        </p:nvCxnSpPr>
        <p:spPr>
          <a:xfrm>
            <a:off x="3666381" y="3961475"/>
            <a:ext cx="2" cy="19169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2713FF-240F-5F4A-B673-0A2D99E98D54}"/>
              </a:ext>
            </a:extLst>
          </p:cNvPr>
          <p:cNvCxnSpPr>
            <a:stCxn id="14" idx="2"/>
          </p:cNvCxnSpPr>
          <p:nvPr/>
        </p:nvCxnSpPr>
        <p:spPr>
          <a:xfrm>
            <a:off x="5571842" y="4339637"/>
            <a:ext cx="2792" cy="153883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Process 11">
            <a:extLst>
              <a:ext uri="{FF2B5EF4-FFF2-40B4-BE49-F238E27FC236}">
                <a16:creationId xmlns:a16="http://schemas.microsoft.com/office/drawing/2014/main" id="{8378AC3D-B2A8-E047-9A76-CBF9E1A930FB}"/>
              </a:ext>
            </a:extLst>
          </p:cNvPr>
          <p:cNvSpPr/>
          <p:nvPr/>
        </p:nvSpPr>
        <p:spPr>
          <a:xfrm>
            <a:off x="1378123" y="3206729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P1</a:t>
            </a:r>
            <a:endParaRPr lang="en-US" sz="3600" dirty="0">
              <a:solidFill>
                <a:schemeClr val="tx1"/>
              </a:solidFill>
            </a:endParaRPr>
          </a:p>
          <a:p>
            <a:pPr algn="ctr"/>
            <a:r>
              <a:rPr lang="en-US" sz="1800" i="1" dirty="0">
                <a:solidFill>
                  <a:schemeClr val="tx1"/>
                </a:solidFill>
              </a:rPr>
              <a:t>C</a:t>
            </a:r>
            <a:r>
              <a:rPr lang="en-US" sz="1800" baseline="-25000" dirty="0">
                <a:solidFill>
                  <a:schemeClr val="tx1"/>
                </a:solidFill>
              </a:rPr>
              <a:t>1</a:t>
            </a:r>
            <a:r>
              <a:rPr lang="en-US" sz="1800" dirty="0">
                <a:solidFill>
                  <a:schemeClr val="tx1"/>
                </a:solidFill>
              </a:rPr>
              <a:t>=2</a:t>
            </a:r>
          </a:p>
        </p:txBody>
      </p:sp>
      <p:sp>
        <p:nvSpPr>
          <p:cNvPr id="13" name="Process 12">
            <a:extLst>
              <a:ext uri="{FF2B5EF4-FFF2-40B4-BE49-F238E27FC236}">
                <a16:creationId xmlns:a16="http://schemas.microsoft.com/office/drawing/2014/main" id="{B9FBF777-4B62-504A-B6FD-6078579C69DA}"/>
              </a:ext>
            </a:extLst>
          </p:cNvPr>
          <p:cNvSpPr/>
          <p:nvPr/>
        </p:nvSpPr>
        <p:spPr>
          <a:xfrm>
            <a:off x="3286371" y="3201455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US" sz="2800" dirty="0">
                <a:solidFill>
                  <a:prstClr val="black"/>
                </a:solidFill>
              </a:rPr>
              <a:t>P2</a:t>
            </a:r>
            <a:endParaRPr lang="en-US" sz="3600" dirty="0">
              <a:solidFill>
                <a:prstClr val="black"/>
              </a:solidFill>
            </a:endParaRPr>
          </a:p>
          <a:p>
            <a:pPr lvl="0" algn="ctr"/>
            <a:r>
              <a:rPr lang="en-US" sz="1800" i="1" dirty="0">
                <a:solidFill>
                  <a:prstClr val="black"/>
                </a:solidFill>
              </a:rPr>
              <a:t>C</a:t>
            </a:r>
            <a:r>
              <a:rPr lang="en-US" sz="1800" baseline="-25000" dirty="0">
                <a:solidFill>
                  <a:prstClr val="black"/>
                </a:solidFill>
              </a:rPr>
              <a:t>2</a:t>
            </a:r>
            <a:r>
              <a:rPr lang="en-US" sz="1800" dirty="0">
                <a:solidFill>
                  <a:prstClr val="black"/>
                </a:solidFill>
              </a:rPr>
              <a:t>=0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Process 13">
            <a:extLst>
              <a:ext uri="{FF2B5EF4-FFF2-40B4-BE49-F238E27FC236}">
                <a16:creationId xmlns:a16="http://schemas.microsoft.com/office/drawing/2014/main" id="{1CD17826-A282-6F41-9FB0-535E724D5894}"/>
              </a:ext>
            </a:extLst>
          </p:cNvPr>
          <p:cNvSpPr/>
          <p:nvPr/>
        </p:nvSpPr>
        <p:spPr>
          <a:xfrm>
            <a:off x="5191832" y="3579617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US" sz="2800" dirty="0">
                <a:solidFill>
                  <a:prstClr val="black"/>
                </a:solidFill>
              </a:rPr>
              <a:t>P3</a:t>
            </a:r>
            <a:endParaRPr lang="en-US" sz="3600" dirty="0">
              <a:solidFill>
                <a:prstClr val="black"/>
              </a:solidFill>
            </a:endParaRPr>
          </a:p>
          <a:p>
            <a:pPr lvl="0" algn="ctr"/>
            <a:r>
              <a:rPr lang="en-US" sz="1800" i="1" dirty="0">
                <a:solidFill>
                  <a:prstClr val="black"/>
                </a:solidFill>
              </a:rPr>
              <a:t>C</a:t>
            </a:r>
            <a:r>
              <a:rPr lang="en-US" sz="1800" baseline="-25000" dirty="0">
                <a:solidFill>
                  <a:prstClr val="black"/>
                </a:solidFill>
              </a:rPr>
              <a:t>3</a:t>
            </a:r>
            <a:r>
              <a:rPr lang="en-US" sz="1800" dirty="0">
                <a:solidFill>
                  <a:prstClr val="black"/>
                </a:solidFill>
              </a:rPr>
              <a:t>=0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223E5C2-448B-3044-AAC4-8C0240B6F56C}"/>
              </a:ext>
            </a:extLst>
          </p:cNvPr>
          <p:cNvSpPr/>
          <p:nvPr/>
        </p:nvSpPr>
        <p:spPr>
          <a:xfrm>
            <a:off x="1687080" y="423482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BF91291-427F-D845-8267-75659069F12F}"/>
              </a:ext>
            </a:extLst>
          </p:cNvPr>
          <p:cNvSpPr/>
          <p:nvPr/>
        </p:nvSpPr>
        <p:spPr>
          <a:xfrm>
            <a:off x="1687080" y="486212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6CC325-104E-004B-8E83-DD3480B2CF5F}"/>
              </a:ext>
            </a:extLst>
          </p:cNvPr>
          <p:cNvSpPr txBox="1"/>
          <p:nvPr/>
        </p:nvSpPr>
        <p:spPr>
          <a:xfrm>
            <a:off x="1239271" y="407275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E10EB3-4A64-234B-A256-B70CB437942B}"/>
              </a:ext>
            </a:extLst>
          </p:cNvPr>
          <p:cNvSpPr txBox="1"/>
          <p:nvPr/>
        </p:nvSpPr>
        <p:spPr>
          <a:xfrm>
            <a:off x="1231256" y="470004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784D0C9-FED1-A94F-897B-88EA65CE0734}"/>
              </a:ext>
            </a:extLst>
          </p:cNvPr>
          <p:cNvGrpSpPr/>
          <p:nvPr/>
        </p:nvGrpSpPr>
        <p:grpSpPr>
          <a:xfrm>
            <a:off x="1824600" y="4952448"/>
            <a:ext cx="2287297" cy="516713"/>
            <a:chOff x="1822321" y="5331258"/>
            <a:chExt cx="2287297" cy="516713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90E0893-731E-8B43-8A1B-AFC0CA067C19}"/>
                </a:ext>
              </a:extLst>
            </p:cNvPr>
            <p:cNvSpPr/>
            <p:nvPr/>
          </p:nvSpPr>
          <p:spPr>
            <a:xfrm>
              <a:off x="3590260" y="5562091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FCB8623-5A7F-8340-AFAD-BEB7A729068E}"/>
                </a:ext>
              </a:extLst>
            </p:cNvPr>
            <p:cNvSpPr txBox="1"/>
            <p:nvPr/>
          </p:nvSpPr>
          <p:spPr>
            <a:xfrm>
              <a:off x="3771064" y="538630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6774026-55B8-7649-8D52-71A75971D844}"/>
                </a:ext>
              </a:extLst>
            </p:cNvPr>
            <p:cNvCxnSpPr>
              <a:endCxn id="20" idx="2"/>
            </p:cNvCxnSpPr>
            <p:nvPr/>
          </p:nvCxnSpPr>
          <p:spPr>
            <a:xfrm>
              <a:off x="1822321" y="5331258"/>
              <a:ext cx="1767939" cy="299593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70EDCCEE-0C89-0146-B23D-374E8A30A48A}"/>
              </a:ext>
            </a:extLst>
          </p:cNvPr>
          <p:cNvSpPr txBox="1">
            <a:spLocks/>
          </p:cNvSpPr>
          <p:nvPr/>
        </p:nvSpPr>
        <p:spPr>
          <a:xfrm>
            <a:off x="628650" y="1362976"/>
            <a:ext cx="7961671" cy="15744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2400" dirty="0">
              <a:sym typeface="Wingding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Before executing an event b, </a:t>
            </a:r>
            <a:r>
              <a:rPr lang="en-US" altLang="en-US" sz="2400" i="1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C</a:t>
            </a:r>
            <a:r>
              <a:rPr lang="en-US" altLang="en-US" sz="2400" i="1" baseline="-25000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i</a:t>
            </a: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  </a:t>
            </a:r>
            <a:r>
              <a:rPr lang="en-US" altLang="en-US" sz="2400" i="1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C</a:t>
            </a:r>
            <a:r>
              <a:rPr lang="en-US" altLang="en-US" sz="2400" i="1" baseline="-25000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i</a:t>
            </a: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 + 1</a:t>
            </a:r>
          </a:p>
          <a:p>
            <a:pPr marL="514350" indent="-514350">
              <a:buFont typeface="+mj-lt"/>
              <a:buAutoNum type="arabicPeriod"/>
            </a:pPr>
            <a:endParaRPr lang="en-US" altLang="en-US" sz="2400" dirty="0">
              <a:sym typeface="Wingding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sz="2400" dirty="0">
                <a:sym typeface="Wingdings"/>
              </a:rPr>
              <a:t>Send the local clock in the message m</a:t>
            </a:r>
          </a:p>
        </p:txBody>
      </p: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8903D47A-1567-3443-88C6-1BC3F328A59F}"/>
              </a:ext>
            </a:extLst>
          </p:cNvPr>
          <p:cNvSpPr/>
          <p:nvPr/>
        </p:nvSpPr>
        <p:spPr>
          <a:xfrm>
            <a:off x="2032973" y="4366653"/>
            <a:ext cx="1197812" cy="524593"/>
          </a:xfrm>
          <a:prstGeom prst="wedgeRoundRectCallout">
            <a:avLst>
              <a:gd name="adj1" fmla="val -65108"/>
              <a:gd name="adj2" fmla="val 46314"/>
              <a:gd name="adj3" fmla="val 16667"/>
            </a:avLst>
          </a:prstGeom>
          <a:solidFill>
            <a:srgbClr val="FFFF00">
              <a:alpha val="25000"/>
            </a:srgbClr>
          </a:solidFill>
          <a:ln w="28575">
            <a:solidFill>
              <a:schemeClr val="tx1">
                <a:alpha val="2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i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(b) = 2</a:t>
            </a:r>
          </a:p>
        </p:txBody>
      </p:sp>
      <p:sp>
        <p:nvSpPr>
          <p:cNvPr id="28" name="Rounded Rectangular Callout 27">
            <a:extLst>
              <a:ext uri="{FF2B5EF4-FFF2-40B4-BE49-F238E27FC236}">
                <a16:creationId xmlns:a16="http://schemas.microsoft.com/office/drawing/2014/main" id="{2689E681-BBA2-E24C-99A9-ADA6B2E3B2F7}"/>
              </a:ext>
            </a:extLst>
          </p:cNvPr>
          <p:cNvSpPr/>
          <p:nvPr/>
        </p:nvSpPr>
        <p:spPr>
          <a:xfrm>
            <a:off x="2040637" y="3790708"/>
            <a:ext cx="1197812" cy="524593"/>
          </a:xfrm>
          <a:prstGeom prst="wedgeRoundRectCallout">
            <a:avLst>
              <a:gd name="adj1" fmla="val -65108"/>
              <a:gd name="adj2" fmla="val 46314"/>
              <a:gd name="adj3" fmla="val 16667"/>
            </a:avLst>
          </a:prstGeom>
          <a:solidFill>
            <a:srgbClr val="FFFF00">
              <a:alpha val="25000"/>
            </a:srgbClr>
          </a:solidFill>
          <a:ln w="28575">
            <a:solidFill>
              <a:schemeClr val="tx1">
                <a:alpha val="2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i="1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24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(a) = 1</a:t>
            </a:r>
          </a:p>
        </p:txBody>
      </p:sp>
      <p:sp>
        <p:nvSpPr>
          <p:cNvPr id="29" name="Rounded Rectangular Callout 28">
            <a:extLst>
              <a:ext uri="{FF2B5EF4-FFF2-40B4-BE49-F238E27FC236}">
                <a16:creationId xmlns:a16="http://schemas.microsoft.com/office/drawing/2014/main" id="{C509225E-1F57-3047-9CAA-DC6528F3D6A4}"/>
              </a:ext>
            </a:extLst>
          </p:cNvPr>
          <p:cNvSpPr/>
          <p:nvPr/>
        </p:nvSpPr>
        <p:spPr>
          <a:xfrm>
            <a:off x="2023052" y="5310952"/>
            <a:ext cx="1197812" cy="524593"/>
          </a:xfrm>
          <a:prstGeom prst="wedgeRoundRectCallout">
            <a:avLst>
              <a:gd name="adj1" fmla="val 28953"/>
              <a:gd name="adj2" fmla="val -82860"/>
              <a:gd name="adj3" fmla="val 16667"/>
            </a:avLst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Helvetica" pitchFamily="2" charset="0"/>
                <a:ea typeface="Arial" charset="0"/>
                <a:cs typeface="Arial" charset="0"/>
              </a:rPr>
              <a:t>C(m) = 2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3566880-47E2-3A4C-8C6F-6AFD7090BABC}"/>
                  </a:ext>
                </a:extLst>
              </p14:cNvPr>
              <p14:cNvContentPartPr/>
              <p14:nvPr/>
            </p14:nvContentPartPr>
            <p14:xfrm>
              <a:off x="2101680" y="2828880"/>
              <a:ext cx="4247280" cy="2940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3566880-47E2-3A4C-8C6F-6AFD7090BAB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80080" y="2812680"/>
                <a:ext cx="4285080" cy="297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36538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54B74-5498-C343-91B2-9D82FE486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Lamport</a:t>
            </a:r>
            <a:r>
              <a:rPr lang="en-US" dirty="0"/>
              <a:t> Clock algorithm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A927A-43FF-314B-9475-612D18E4E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359F2-90CA-0E44-A3B3-5ADE2C0D5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3248F-C647-1C46-AE3E-547A8673D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B0FCDE-C835-C040-89AF-3EB67630E51D}"/>
              </a:ext>
            </a:extLst>
          </p:cNvPr>
          <p:cNvSpPr txBox="1"/>
          <p:nvPr/>
        </p:nvSpPr>
        <p:spPr>
          <a:xfrm>
            <a:off x="6009165" y="5259602"/>
            <a:ext cx="2581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4CB29F1-4C9E-7249-BA2F-5513AB3F255A}"/>
              </a:ext>
            </a:extLst>
          </p:cNvPr>
          <p:cNvCxnSpPr/>
          <p:nvPr/>
        </p:nvCxnSpPr>
        <p:spPr>
          <a:xfrm>
            <a:off x="1758133" y="3959627"/>
            <a:ext cx="2786" cy="224170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290862-D64D-9A4D-A156-C2419D53616F}"/>
              </a:ext>
            </a:extLst>
          </p:cNvPr>
          <p:cNvCxnSpPr>
            <a:stCxn id="13" idx="2"/>
          </p:cNvCxnSpPr>
          <p:nvPr/>
        </p:nvCxnSpPr>
        <p:spPr>
          <a:xfrm>
            <a:off x="3666381" y="3961475"/>
            <a:ext cx="2" cy="19169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2713FF-240F-5F4A-B673-0A2D99E98D54}"/>
              </a:ext>
            </a:extLst>
          </p:cNvPr>
          <p:cNvCxnSpPr>
            <a:stCxn id="14" idx="2"/>
          </p:cNvCxnSpPr>
          <p:nvPr/>
        </p:nvCxnSpPr>
        <p:spPr>
          <a:xfrm>
            <a:off x="5571842" y="4339637"/>
            <a:ext cx="2792" cy="153883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Process 11">
            <a:extLst>
              <a:ext uri="{FF2B5EF4-FFF2-40B4-BE49-F238E27FC236}">
                <a16:creationId xmlns:a16="http://schemas.microsoft.com/office/drawing/2014/main" id="{8378AC3D-B2A8-E047-9A76-CBF9E1A930FB}"/>
              </a:ext>
            </a:extLst>
          </p:cNvPr>
          <p:cNvSpPr/>
          <p:nvPr/>
        </p:nvSpPr>
        <p:spPr>
          <a:xfrm>
            <a:off x="1378123" y="3206729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P1</a:t>
            </a:r>
            <a:endParaRPr lang="en-US" sz="3600" dirty="0">
              <a:solidFill>
                <a:schemeClr val="tx1"/>
              </a:solidFill>
            </a:endParaRPr>
          </a:p>
          <a:p>
            <a:pPr algn="ctr"/>
            <a:r>
              <a:rPr lang="en-US" sz="1800" i="1" dirty="0">
                <a:solidFill>
                  <a:schemeClr val="tx1"/>
                </a:solidFill>
              </a:rPr>
              <a:t>C</a:t>
            </a:r>
            <a:r>
              <a:rPr lang="en-US" sz="1800" baseline="-25000" dirty="0">
                <a:solidFill>
                  <a:schemeClr val="tx1"/>
                </a:solidFill>
              </a:rPr>
              <a:t>1</a:t>
            </a:r>
            <a:r>
              <a:rPr lang="en-US" sz="1800" dirty="0">
                <a:solidFill>
                  <a:schemeClr val="tx1"/>
                </a:solidFill>
              </a:rPr>
              <a:t>=2</a:t>
            </a:r>
          </a:p>
        </p:txBody>
      </p:sp>
      <p:sp>
        <p:nvSpPr>
          <p:cNvPr id="13" name="Process 12">
            <a:extLst>
              <a:ext uri="{FF2B5EF4-FFF2-40B4-BE49-F238E27FC236}">
                <a16:creationId xmlns:a16="http://schemas.microsoft.com/office/drawing/2014/main" id="{B9FBF777-4B62-504A-B6FD-6078579C69DA}"/>
              </a:ext>
            </a:extLst>
          </p:cNvPr>
          <p:cNvSpPr/>
          <p:nvPr/>
        </p:nvSpPr>
        <p:spPr>
          <a:xfrm>
            <a:off x="3286371" y="3201455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US" sz="2800" dirty="0">
                <a:solidFill>
                  <a:prstClr val="black"/>
                </a:solidFill>
              </a:rPr>
              <a:t>P2</a:t>
            </a:r>
            <a:endParaRPr lang="en-US" sz="3600" dirty="0">
              <a:solidFill>
                <a:prstClr val="black"/>
              </a:solidFill>
            </a:endParaRPr>
          </a:p>
          <a:p>
            <a:pPr lvl="0" algn="ctr"/>
            <a:r>
              <a:rPr lang="en-US" sz="1800" i="1" dirty="0">
                <a:solidFill>
                  <a:srgbClr val="C00000"/>
                </a:solidFill>
              </a:rPr>
              <a:t>C</a:t>
            </a:r>
            <a:r>
              <a:rPr lang="en-US" sz="1800" baseline="-25000" dirty="0">
                <a:solidFill>
                  <a:srgbClr val="C00000"/>
                </a:solidFill>
              </a:rPr>
              <a:t>2</a:t>
            </a:r>
            <a:r>
              <a:rPr lang="en-US" sz="1800" dirty="0">
                <a:solidFill>
                  <a:srgbClr val="C00000"/>
                </a:solidFill>
              </a:rPr>
              <a:t>=3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4" name="Process 13">
            <a:extLst>
              <a:ext uri="{FF2B5EF4-FFF2-40B4-BE49-F238E27FC236}">
                <a16:creationId xmlns:a16="http://schemas.microsoft.com/office/drawing/2014/main" id="{1CD17826-A282-6F41-9FB0-535E724D5894}"/>
              </a:ext>
            </a:extLst>
          </p:cNvPr>
          <p:cNvSpPr/>
          <p:nvPr/>
        </p:nvSpPr>
        <p:spPr>
          <a:xfrm>
            <a:off x="5191832" y="3579617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US" sz="2800" dirty="0">
                <a:solidFill>
                  <a:prstClr val="black"/>
                </a:solidFill>
              </a:rPr>
              <a:t>P3</a:t>
            </a:r>
            <a:endParaRPr lang="en-US" sz="3600" dirty="0">
              <a:solidFill>
                <a:prstClr val="black"/>
              </a:solidFill>
            </a:endParaRPr>
          </a:p>
          <a:p>
            <a:pPr lvl="0" algn="ctr"/>
            <a:r>
              <a:rPr lang="en-US" sz="1800" i="1" dirty="0">
                <a:solidFill>
                  <a:prstClr val="black"/>
                </a:solidFill>
              </a:rPr>
              <a:t>C</a:t>
            </a:r>
            <a:r>
              <a:rPr lang="en-US" sz="1800" baseline="-25000" dirty="0">
                <a:solidFill>
                  <a:prstClr val="black"/>
                </a:solidFill>
              </a:rPr>
              <a:t>3</a:t>
            </a:r>
            <a:r>
              <a:rPr lang="en-US" sz="1800" dirty="0">
                <a:solidFill>
                  <a:prstClr val="black"/>
                </a:solidFill>
              </a:rPr>
              <a:t>=0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223E5C2-448B-3044-AAC4-8C0240B6F56C}"/>
              </a:ext>
            </a:extLst>
          </p:cNvPr>
          <p:cNvSpPr/>
          <p:nvPr/>
        </p:nvSpPr>
        <p:spPr>
          <a:xfrm>
            <a:off x="1687080" y="423482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BF91291-427F-D845-8267-75659069F12F}"/>
              </a:ext>
            </a:extLst>
          </p:cNvPr>
          <p:cNvSpPr/>
          <p:nvPr/>
        </p:nvSpPr>
        <p:spPr>
          <a:xfrm>
            <a:off x="1687080" y="486212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6CC325-104E-004B-8E83-DD3480B2CF5F}"/>
              </a:ext>
            </a:extLst>
          </p:cNvPr>
          <p:cNvSpPr txBox="1"/>
          <p:nvPr/>
        </p:nvSpPr>
        <p:spPr>
          <a:xfrm>
            <a:off x="1239271" y="407275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E10EB3-4A64-234B-A256-B70CB437942B}"/>
              </a:ext>
            </a:extLst>
          </p:cNvPr>
          <p:cNvSpPr txBox="1"/>
          <p:nvPr/>
        </p:nvSpPr>
        <p:spPr>
          <a:xfrm>
            <a:off x="1231256" y="470004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784D0C9-FED1-A94F-897B-88EA65CE0734}"/>
              </a:ext>
            </a:extLst>
          </p:cNvPr>
          <p:cNvGrpSpPr/>
          <p:nvPr/>
        </p:nvGrpSpPr>
        <p:grpSpPr>
          <a:xfrm>
            <a:off x="1824600" y="4952448"/>
            <a:ext cx="2287297" cy="516713"/>
            <a:chOff x="1822321" y="5331258"/>
            <a:chExt cx="2287297" cy="516713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90E0893-731E-8B43-8A1B-AFC0CA067C19}"/>
                </a:ext>
              </a:extLst>
            </p:cNvPr>
            <p:cNvSpPr/>
            <p:nvPr/>
          </p:nvSpPr>
          <p:spPr>
            <a:xfrm>
              <a:off x="3590260" y="5562091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FCB8623-5A7F-8340-AFAD-BEB7A729068E}"/>
                </a:ext>
              </a:extLst>
            </p:cNvPr>
            <p:cNvSpPr txBox="1"/>
            <p:nvPr/>
          </p:nvSpPr>
          <p:spPr>
            <a:xfrm>
              <a:off x="3771064" y="538630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6774026-55B8-7649-8D52-71A75971D844}"/>
                </a:ext>
              </a:extLst>
            </p:cNvPr>
            <p:cNvCxnSpPr>
              <a:endCxn id="20" idx="2"/>
            </p:cNvCxnSpPr>
            <p:nvPr/>
          </p:nvCxnSpPr>
          <p:spPr>
            <a:xfrm>
              <a:off x="1822321" y="5331258"/>
              <a:ext cx="1767939" cy="299593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70EDCCEE-0C89-0146-B23D-374E8A30A48A}"/>
              </a:ext>
            </a:extLst>
          </p:cNvPr>
          <p:cNvSpPr txBox="1">
            <a:spLocks/>
          </p:cNvSpPr>
          <p:nvPr/>
        </p:nvSpPr>
        <p:spPr>
          <a:xfrm>
            <a:off x="628650" y="1362976"/>
            <a:ext cx="7961671" cy="15744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3"/>
            </a:pPr>
            <a:endParaRPr lang="en-US" altLang="en-US" dirty="0">
              <a:sym typeface="Wingdings"/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n-US" altLang="en-US" dirty="0">
                <a:sym typeface="Wingdings"/>
              </a:rPr>
              <a:t>On process </a:t>
            </a:r>
            <a:r>
              <a:rPr lang="en-US" altLang="en-US" dirty="0" err="1">
                <a:sym typeface="Wingdings"/>
              </a:rPr>
              <a:t>P</a:t>
            </a:r>
            <a:r>
              <a:rPr lang="en-US" altLang="en-US" i="1" baseline="-25000" dirty="0" err="1">
                <a:sym typeface="Wingdings"/>
              </a:rPr>
              <a:t>j</a:t>
            </a:r>
            <a:r>
              <a:rPr lang="en-US" altLang="en-US" dirty="0">
                <a:sym typeface="Wingdings"/>
              </a:rPr>
              <a:t> receiving a message m:</a:t>
            </a:r>
          </a:p>
          <a:p>
            <a:pPr marL="914400" lvl="1" indent="-514350"/>
            <a:endParaRPr lang="en-US" altLang="en-US" dirty="0">
              <a:sym typeface="Wingdings"/>
            </a:endParaRPr>
          </a:p>
          <a:p>
            <a:pPr marL="690563" lvl="1" indent="-290513"/>
            <a:r>
              <a:rPr lang="en-US" altLang="en-US" dirty="0">
                <a:sym typeface="Wingdings"/>
              </a:rPr>
              <a:t>Set </a:t>
            </a:r>
            <a:r>
              <a:rPr lang="en-US" altLang="en-US" i="1" dirty="0" err="1">
                <a:sym typeface="Wingdings"/>
              </a:rPr>
              <a:t>C</a:t>
            </a:r>
            <a:r>
              <a:rPr lang="en-US" altLang="en-US" i="1" baseline="-25000" dirty="0" err="1">
                <a:sym typeface="Wingdings"/>
              </a:rPr>
              <a:t>j</a:t>
            </a:r>
            <a:r>
              <a:rPr lang="en-US" altLang="en-US" dirty="0">
                <a:sym typeface="Wingdings"/>
              </a:rPr>
              <a:t> </a:t>
            </a:r>
            <a:r>
              <a:rPr lang="en-US" altLang="en-US" dirty="0">
                <a:solidFill>
                  <a:srgbClr val="C00000"/>
                </a:solidFill>
                <a:sym typeface="Wingdings"/>
              </a:rPr>
              <a:t>and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sym typeface="Wingdings"/>
              </a:rPr>
              <a:t> </a:t>
            </a:r>
            <a:r>
              <a:rPr lang="en-US" altLang="en-US" dirty="0">
                <a:sym typeface="Wingdings"/>
              </a:rPr>
              <a:t>receive event time </a:t>
            </a:r>
            <a:r>
              <a:rPr lang="en-US" altLang="en-US" i="1" dirty="0">
                <a:sym typeface="Wingdings"/>
              </a:rPr>
              <a:t>C</a:t>
            </a:r>
            <a:r>
              <a:rPr lang="de-DE" altLang="en-US" dirty="0">
                <a:sym typeface="Wingdings"/>
              </a:rPr>
              <a:t>(c)</a:t>
            </a:r>
            <a:r>
              <a:rPr lang="en-US" altLang="en-US" dirty="0">
                <a:sym typeface="Wingdings"/>
              </a:rPr>
              <a:t> 1 + max{ </a:t>
            </a:r>
            <a:r>
              <a:rPr lang="en-US" altLang="en-US" i="1" dirty="0" err="1">
                <a:sym typeface="Wingdings"/>
              </a:rPr>
              <a:t>C</a:t>
            </a:r>
            <a:r>
              <a:rPr lang="en-US" altLang="en-US" i="1" baseline="-25000" dirty="0" err="1">
                <a:sym typeface="Wingdings"/>
              </a:rPr>
              <a:t>j</a:t>
            </a:r>
            <a:r>
              <a:rPr lang="en-US" altLang="en-US" dirty="0">
                <a:sym typeface="Wingdings"/>
              </a:rPr>
              <a:t>, </a:t>
            </a:r>
            <a:r>
              <a:rPr lang="en-US" altLang="en-US" i="1" dirty="0">
                <a:sym typeface="Wingdings"/>
              </a:rPr>
              <a:t>C</a:t>
            </a:r>
            <a:r>
              <a:rPr lang="en-US" altLang="en-US" dirty="0">
                <a:sym typeface="Wingdings"/>
              </a:rPr>
              <a:t>(m) }</a:t>
            </a:r>
          </a:p>
        </p:txBody>
      </p: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8903D47A-1567-3443-88C6-1BC3F328A59F}"/>
              </a:ext>
            </a:extLst>
          </p:cNvPr>
          <p:cNvSpPr/>
          <p:nvPr/>
        </p:nvSpPr>
        <p:spPr>
          <a:xfrm>
            <a:off x="2032973" y="4366653"/>
            <a:ext cx="1197812" cy="524593"/>
          </a:xfrm>
          <a:prstGeom prst="wedgeRoundRectCallout">
            <a:avLst>
              <a:gd name="adj1" fmla="val -65108"/>
              <a:gd name="adj2" fmla="val 46314"/>
              <a:gd name="adj3" fmla="val 16667"/>
            </a:avLst>
          </a:prstGeom>
          <a:solidFill>
            <a:srgbClr val="FFFF00">
              <a:alpha val="25000"/>
            </a:srgbClr>
          </a:solidFill>
          <a:ln w="28575">
            <a:solidFill>
              <a:schemeClr val="tx1">
                <a:alpha val="2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i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(b) = 2</a:t>
            </a:r>
          </a:p>
        </p:txBody>
      </p:sp>
      <p:sp>
        <p:nvSpPr>
          <p:cNvPr id="28" name="Rounded Rectangular Callout 27">
            <a:extLst>
              <a:ext uri="{FF2B5EF4-FFF2-40B4-BE49-F238E27FC236}">
                <a16:creationId xmlns:a16="http://schemas.microsoft.com/office/drawing/2014/main" id="{2689E681-BBA2-E24C-99A9-ADA6B2E3B2F7}"/>
              </a:ext>
            </a:extLst>
          </p:cNvPr>
          <p:cNvSpPr/>
          <p:nvPr/>
        </p:nvSpPr>
        <p:spPr>
          <a:xfrm>
            <a:off x="2040637" y="3790708"/>
            <a:ext cx="1197812" cy="524593"/>
          </a:xfrm>
          <a:prstGeom prst="wedgeRoundRectCallout">
            <a:avLst>
              <a:gd name="adj1" fmla="val -65108"/>
              <a:gd name="adj2" fmla="val 46314"/>
              <a:gd name="adj3" fmla="val 16667"/>
            </a:avLst>
          </a:prstGeom>
          <a:solidFill>
            <a:srgbClr val="FFFF00">
              <a:alpha val="25000"/>
            </a:srgbClr>
          </a:solidFill>
          <a:ln w="28575">
            <a:solidFill>
              <a:schemeClr val="tx1">
                <a:alpha val="2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i="1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24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(a) = 1</a:t>
            </a:r>
          </a:p>
        </p:txBody>
      </p:sp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9BCFBBC7-A3B8-E643-A1C7-0EB314B9253E}"/>
              </a:ext>
            </a:extLst>
          </p:cNvPr>
          <p:cNvSpPr/>
          <p:nvPr/>
        </p:nvSpPr>
        <p:spPr>
          <a:xfrm>
            <a:off x="2021975" y="5326540"/>
            <a:ext cx="1197812" cy="524593"/>
          </a:xfrm>
          <a:prstGeom prst="wedgeRoundRectCallout">
            <a:avLst>
              <a:gd name="adj1" fmla="val 28953"/>
              <a:gd name="adj2" fmla="val -82860"/>
              <a:gd name="adj3" fmla="val 16667"/>
            </a:avLst>
          </a:prstGeom>
          <a:solidFill>
            <a:srgbClr val="FFFF00">
              <a:alpha val="50000"/>
            </a:srgbClr>
          </a:solidFill>
          <a:ln w="28575">
            <a:solidFill>
              <a:schemeClr val="tx1">
                <a:alpha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ea typeface="Arial" charset="0"/>
                <a:cs typeface="Arial" charset="0"/>
              </a:rPr>
              <a:t>C(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ea typeface="Arial" charset="0"/>
                <a:cs typeface="Arial" charset="0"/>
              </a:rPr>
              <a:t>m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ea typeface="Arial" charset="0"/>
                <a:cs typeface="Arial" charset="0"/>
              </a:rPr>
              <a:t>)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ea typeface="Arial" charset="0"/>
                <a:cs typeface="Arial" charset="0"/>
              </a:rPr>
              <a:t>= 2</a:t>
            </a:r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850AFFD1-3103-5341-8D4E-4287DD5F5D12}"/>
              </a:ext>
            </a:extLst>
          </p:cNvPr>
          <p:cNvSpPr/>
          <p:nvPr/>
        </p:nvSpPr>
        <p:spPr>
          <a:xfrm>
            <a:off x="3844464" y="4399650"/>
            <a:ext cx="1197812" cy="524593"/>
          </a:xfrm>
          <a:prstGeom prst="wedgeRoundRectCallout">
            <a:avLst>
              <a:gd name="adj1" fmla="val -58292"/>
              <a:gd name="adj2" fmla="val 102341"/>
              <a:gd name="adj3" fmla="val 16667"/>
            </a:avLst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de-DE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(c)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= 3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26ABEFC-639A-D341-9EE8-FA7F734DC3AB}"/>
                  </a:ext>
                </a:extLst>
              </p14:cNvPr>
              <p14:cNvContentPartPr/>
              <p14:nvPr/>
            </p14:nvContentPartPr>
            <p14:xfrm>
              <a:off x="3848040" y="2882520"/>
              <a:ext cx="4347720" cy="3154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26ABEFC-639A-D341-9EE8-FA7F734DC3A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26440" y="2866320"/>
                <a:ext cx="4385520" cy="318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45520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B3FC1-1005-4849-BB50-3E9503ADA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Lamport</a:t>
            </a:r>
            <a:r>
              <a:rPr lang="en-US" sz="4000" dirty="0"/>
              <a:t> Timestamps: Ordering all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AC311-CC05-A548-A564-F4DA571DF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>
                <a:solidFill>
                  <a:srgbClr val="0070C0"/>
                </a:solidFill>
              </a:rPr>
              <a:t>Break ties </a:t>
            </a:r>
            <a:r>
              <a:rPr lang="en-US" altLang="en-US" dirty="0">
                <a:solidFill>
                  <a:srgbClr val="000000"/>
                </a:solidFill>
              </a:rPr>
              <a:t>by appending the process number to each event:</a:t>
            </a:r>
          </a:p>
          <a:p>
            <a:pPr marL="971550" lvl="1" indent="-514350">
              <a:buFont typeface="+mj-lt"/>
              <a:buAutoNum type="arabicPeriod"/>
            </a:pPr>
            <a:endParaRPr lang="en-US" altLang="en-US" dirty="0">
              <a:solidFill>
                <a:srgbClr val="00000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>
                <a:solidFill>
                  <a:srgbClr val="000000"/>
                </a:solidFill>
              </a:rPr>
              <a:t>Process P</a:t>
            </a:r>
            <a:r>
              <a:rPr lang="en-US" altLang="en-US" i="1" baseline="-25000" dirty="0">
                <a:solidFill>
                  <a:srgbClr val="000000"/>
                </a:solidFill>
              </a:rPr>
              <a:t>i</a:t>
            </a:r>
            <a:r>
              <a:rPr lang="en-US" altLang="en-US" dirty="0">
                <a:solidFill>
                  <a:srgbClr val="000000"/>
                </a:solidFill>
              </a:rPr>
              <a:t> timestamps event e with </a:t>
            </a:r>
            <a:r>
              <a:rPr lang="en-US" altLang="en-US" i="1" dirty="0">
                <a:solidFill>
                  <a:srgbClr val="000000"/>
                </a:solidFill>
              </a:rPr>
              <a:t>C</a:t>
            </a:r>
            <a:r>
              <a:rPr lang="en-US" altLang="en-US" i="1" baseline="-25000" dirty="0">
                <a:solidFill>
                  <a:srgbClr val="000000"/>
                </a:solidFill>
              </a:rPr>
              <a:t>i</a:t>
            </a:r>
            <a:r>
              <a:rPr lang="en-US" altLang="en-US" dirty="0">
                <a:solidFill>
                  <a:srgbClr val="000000"/>
                </a:solidFill>
              </a:rPr>
              <a:t>(e).</a:t>
            </a:r>
            <a:r>
              <a:rPr lang="en-US" altLang="en-US" i="1" dirty="0" err="1">
                <a:solidFill>
                  <a:srgbClr val="000000"/>
                </a:solidFill>
              </a:rPr>
              <a:t>i</a:t>
            </a:r>
            <a:endParaRPr lang="en-US" altLang="en-US" dirty="0">
              <a:solidFill>
                <a:srgbClr val="00000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endParaRPr lang="en-US" altLang="en-US" i="1" dirty="0">
              <a:solidFill>
                <a:srgbClr val="00000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altLang="en-US" i="1" dirty="0">
                <a:solidFill>
                  <a:srgbClr val="000000"/>
                </a:solidFill>
              </a:rPr>
              <a:t>C</a:t>
            </a:r>
            <a:r>
              <a:rPr lang="en-US" altLang="en-US" dirty="0">
                <a:solidFill>
                  <a:srgbClr val="000000"/>
                </a:solidFill>
              </a:rPr>
              <a:t>(a).</a:t>
            </a:r>
            <a:r>
              <a:rPr lang="en-US" altLang="en-US" i="1" dirty="0" err="1">
                <a:solidFill>
                  <a:srgbClr val="000000"/>
                </a:solidFill>
              </a:rPr>
              <a:t>i</a:t>
            </a:r>
            <a:r>
              <a:rPr lang="en-US" altLang="en-US" dirty="0">
                <a:solidFill>
                  <a:srgbClr val="000000"/>
                </a:solidFill>
              </a:rPr>
              <a:t> &lt; </a:t>
            </a:r>
            <a:r>
              <a:rPr lang="en-US" altLang="en-US" i="1" dirty="0">
                <a:solidFill>
                  <a:srgbClr val="000000"/>
                </a:solidFill>
              </a:rPr>
              <a:t>C</a:t>
            </a:r>
            <a:r>
              <a:rPr lang="en-US" altLang="en-US" dirty="0">
                <a:solidFill>
                  <a:srgbClr val="000000"/>
                </a:solidFill>
              </a:rPr>
              <a:t>(b).</a:t>
            </a:r>
            <a:r>
              <a:rPr lang="en-US" altLang="en-US" i="1" dirty="0">
                <a:solidFill>
                  <a:srgbClr val="000000"/>
                </a:solidFill>
              </a:rPr>
              <a:t>j</a:t>
            </a:r>
            <a:r>
              <a:rPr lang="en-US" altLang="en-US" dirty="0">
                <a:solidFill>
                  <a:srgbClr val="000000"/>
                </a:solidFill>
              </a:rPr>
              <a:t> when:</a:t>
            </a:r>
          </a:p>
          <a:p>
            <a:pPr lvl="2"/>
            <a:r>
              <a:rPr lang="en-US" altLang="en-US" i="1" dirty="0">
                <a:solidFill>
                  <a:srgbClr val="000000"/>
                </a:solidFill>
              </a:rPr>
              <a:t>C</a:t>
            </a:r>
            <a:r>
              <a:rPr lang="en-US" altLang="en-US" dirty="0">
                <a:solidFill>
                  <a:srgbClr val="000000"/>
                </a:solidFill>
              </a:rPr>
              <a:t>(a) &lt; </a:t>
            </a:r>
            <a:r>
              <a:rPr lang="en-US" altLang="en-US" i="1" dirty="0">
                <a:solidFill>
                  <a:srgbClr val="000000"/>
                </a:solidFill>
              </a:rPr>
              <a:t>C</a:t>
            </a:r>
            <a:r>
              <a:rPr lang="en-US" altLang="en-US" dirty="0">
                <a:solidFill>
                  <a:srgbClr val="000000"/>
                </a:solidFill>
              </a:rPr>
              <a:t>(b), </a:t>
            </a:r>
            <a:r>
              <a:rPr lang="en-US" altLang="en-US" dirty="0">
                <a:solidFill>
                  <a:srgbClr val="0070C0"/>
                </a:solidFill>
              </a:rPr>
              <a:t>or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i="1" dirty="0">
                <a:solidFill>
                  <a:srgbClr val="000000"/>
                </a:solidFill>
              </a:rPr>
              <a:t>C</a:t>
            </a:r>
            <a:r>
              <a:rPr lang="en-US" altLang="en-US" dirty="0">
                <a:solidFill>
                  <a:srgbClr val="000000"/>
                </a:solidFill>
              </a:rPr>
              <a:t>(a) = </a:t>
            </a:r>
            <a:r>
              <a:rPr lang="en-US" altLang="en-US" i="1" dirty="0">
                <a:solidFill>
                  <a:srgbClr val="000000"/>
                </a:solidFill>
              </a:rPr>
              <a:t>C</a:t>
            </a:r>
            <a:r>
              <a:rPr lang="en-US" altLang="en-US" dirty="0">
                <a:solidFill>
                  <a:srgbClr val="000000"/>
                </a:solidFill>
              </a:rPr>
              <a:t>(b) and </a:t>
            </a:r>
            <a:r>
              <a:rPr lang="en-US" altLang="en-US" i="1" dirty="0" err="1">
                <a:solidFill>
                  <a:srgbClr val="000000"/>
                </a:solidFill>
              </a:rPr>
              <a:t>i</a:t>
            </a:r>
            <a:r>
              <a:rPr lang="en-US" altLang="en-US" dirty="0">
                <a:solidFill>
                  <a:srgbClr val="000000"/>
                </a:solidFill>
              </a:rPr>
              <a:t> &lt; </a:t>
            </a:r>
            <a:r>
              <a:rPr lang="en-US" altLang="en-US" i="1" dirty="0">
                <a:solidFill>
                  <a:srgbClr val="000000"/>
                </a:solidFill>
              </a:rPr>
              <a:t>j</a:t>
            </a:r>
          </a:p>
          <a:p>
            <a:pPr lvl="1"/>
            <a:endParaRPr lang="en-US" altLang="en-US" i="1" dirty="0">
              <a:solidFill>
                <a:srgbClr val="000000"/>
              </a:solidFill>
            </a:endParaRPr>
          </a:p>
          <a:p>
            <a:pPr lvl="1"/>
            <a:endParaRPr lang="en-US" altLang="en-US" i="1" dirty="0">
              <a:solidFill>
                <a:srgbClr val="000000"/>
              </a:solidFill>
            </a:endParaRPr>
          </a:p>
          <a:p>
            <a:r>
              <a:rPr lang="en-US" altLang="en-US" dirty="0">
                <a:solidFill>
                  <a:srgbClr val="000000"/>
                </a:solidFill>
              </a:rPr>
              <a:t>Now, for any two </a:t>
            </a:r>
            <a:r>
              <a:rPr lang="en-US" altLang="en-US" dirty="0"/>
              <a:t>events a and b, C(a) </a:t>
            </a:r>
            <a:r>
              <a:rPr lang="en-US" altLang="en-US" dirty="0">
                <a:sym typeface="Wingdings"/>
              </a:rPr>
              <a:t>&lt; C(b) or C(b) &lt; C(a)</a:t>
            </a:r>
          </a:p>
          <a:p>
            <a:pPr lvl="1"/>
            <a:r>
              <a:rPr lang="en-US" altLang="en-US" dirty="0">
                <a:sym typeface="Wingdings"/>
              </a:rPr>
              <a:t>This is called a total ordering </a:t>
            </a:r>
            <a:r>
              <a:rPr lang="en-US" altLang="en-US" dirty="0">
                <a:solidFill>
                  <a:srgbClr val="000000"/>
                </a:solidFill>
                <a:sym typeface="Wingdings"/>
              </a:rPr>
              <a:t>of events</a:t>
            </a:r>
            <a:endParaRPr lang="en-US" alt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48993-2B39-9148-80FE-B7D743F62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E9030-8BBE-9147-928C-B6FB04453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CA656-A95E-4D4A-AA19-D46E78994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45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30D3DA5-CD86-FA4E-B289-8EA5D67C0158}"/>
                  </a:ext>
                </a:extLst>
              </p14:cNvPr>
              <p14:cNvContentPartPr/>
              <p14:nvPr/>
            </p14:nvContentPartPr>
            <p14:xfrm>
              <a:off x="921600" y="1960920"/>
              <a:ext cx="6526800" cy="35834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30D3DA5-CD86-FA4E-B289-8EA5D67C015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0000" y="1939320"/>
                <a:ext cx="6570000" cy="362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72983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46778-A15A-D34C-B24F-D4409F58E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all these events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F7155-1828-FC4D-950A-11672A2FA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533E2-6FA9-7D4A-B98B-D0350853E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6922B-8C63-4244-B225-5BB36CEC9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46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DF231D-7390-4F4E-8936-AC08D5568FDD}"/>
              </a:ext>
            </a:extLst>
          </p:cNvPr>
          <p:cNvCxnSpPr/>
          <p:nvPr/>
        </p:nvCxnSpPr>
        <p:spPr>
          <a:xfrm>
            <a:off x="1185638" y="2113963"/>
            <a:ext cx="0" cy="387404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C94EF1E-CB62-B247-B808-13E90FE62E9F}"/>
              </a:ext>
            </a:extLst>
          </p:cNvPr>
          <p:cNvCxnSpPr/>
          <p:nvPr/>
        </p:nvCxnSpPr>
        <p:spPr>
          <a:xfrm>
            <a:off x="3093886" y="2115811"/>
            <a:ext cx="0" cy="387220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CA813D5-7CB9-0A41-8400-D0EC79890BCF}"/>
              </a:ext>
            </a:extLst>
          </p:cNvPr>
          <p:cNvCxnSpPr/>
          <p:nvPr/>
        </p:nvCxnSpPr>
        <p:spPr>
          <a:xfrm>
            <a:off x="4924936" y="2113164"/>
            <a:ext cx="0" cy="3874847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Process 9">
            <a:extLst>
              <a:ext uri="{FF2B5EF4-FFF2-40B4-BE49-F238E27FC236}">
                <a16:creationId xmlns:a16="http://schemas.microsoft.com/office/drawing/2014/main" id="{BAEC12BD-DABA-7440-B9AE-5474BC3AE8C2}"/>
              </a:ext>
            </a:extLst>
          </p:cNvPr>
          <p:cNvSpPr/>
          <p:nvPr/>
        </p:nvSpPr>
        <p:spPr>
          <a:xfrm>
            <a:off x="805628" y="1361065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</a:rPr>
              <a:t>P1</a:t>
            </a:r>
          </a:p>
          <a:p>
            <a:pPr algn="ctr"/>
            <a:r>
              <a:rPr lang="en-US" i="1" dirty="0">
                <a:solidFill>
                  <a:schemeClr val="tx1"/>
                </a:solidFill>
                <a:latin typeface="Helvetica" pitchFamily="2" charset="0"/>
              </a:rPr>
              <a:t>C</a:t>
            </a:r>
            <a:r>
              <a:rPr lang="en-US" baseline="-25000" dirty="0">
                <a:solidFill>
                  <a:schemeClr val="tx1"/>
                </a:solidFill>
                <a:latin typeface="Helvetica" pitchFamily="2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Helvetica" pitchFamily="2" charset="0"/>
              </a:rPr>
              <a:t>=0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B54723D-B7F3-0543-A9CB-D3328034078A}"/>
              </a:ext>
            </a:extLst>
          </p:cNvPr>
          <p:cNvSpPr/>
          <p:nvPr/>
        </p:nvSpPr>
        <p:spPr>
          <a:xfrm>
            <a:off x="1116878" y="249397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75DA94A-70E6-5549-84C9-8775AFA24FB9}"/>
              </a:ext>
            </a:extLst>
          </p:cNvPr>
          <p:cNvSpPr/>
          <p:nvPr/>
        </p:nvSpPr>
        <p:spPr>
          <a:xfrm>
            <a:off x="1116878" y="312127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34851E-E46A-7445-8975-0DAC1C877199}"/>
              </a:ext>
            </a:extLst>
          </p:cNvPr>
          <p:cNvSpPr txBox="1"/>
          <p:nvPr/>
        </p:nvSpPr>
        <p:spPr>
          <a:xfrm>
            <a:off x="669069" y="233190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70179A-466D-D346-809C-96B8AA634A7A}"/>
              </a:ext>
            </a:extLst>
          </p:cNvPr>
          <p:cNvSpPr txBox="1"/>
          <p:nvPr/>
        </p:nvSpPr>
        <p:spPr>
          <a:xfrm>
            <a:off x="661054" y="295919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Arial" charset="0"/>
                <a:cs typeface="Arial" charset="0"/>
              </a:rPr>
              <a:t>b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4352911-3EF3-1F48-B568-F351E4CCF057}"/>
              </a:ext>
            </a:extLst>
          </p:cNvPr>
          <p:cNvSpPr/>
          <p:nvPr/>
        </p:nvSpPr>
        <p:spPr>
          <a:xfrm>
            <a:off x="3023352" y="342086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089D28-3432-5349-A91B-416265DDA97B}"/>
              </a:ext>
            </a:extLst>
          </p:cNvPr>
          <p:cNvSpPr txBox="1"/>
          <p:nvPr/>
        </p:nvSpPr>
        <p:spPr>
          <a:xfrm>
            <a:off x="704405" y="421594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Arial" charset="0"/>
                <a:cs typeface="Arial" charset="0"/>
              </a:rPr>
              <a:t>c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DC120C3-08BB-1D43-B630-6C0930B834E8}"/>
              </a:ext>
            </a:extLst>
          </p:cNvPr>
          <p:cNvCxnSpPr>
            <a:endCxn id="15" idx="2"/>
          </p:cNvCxnSpPr>
          <p:nvPr/>
        </p:nvCxnSpPr>
        <p:spPr>
          <a:xfrm>
            <a:off x="1248496" y="3186102"/>
            <a:ext cx="1774856" cy="303521"/>
          </a:xfrm>
          <a:prstGeom prst="straightConnector1">
            <a:avLst/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Process 17">
            <a:extLst>
              <a:ext uri="{FF2B5EF4-FFF2-40B4-BE49-F238E27FC236}">
                <a16:creationId xmlns:a16="http://schemas.microsoft.com/office/drawing/2014/main" id="{E6B6E5EC-761E-E744-B0DA-341B7C8F12A4}"/>
              </a:ext>
            </a:extLst>
          </p:cNvPr>
          <p:cNvSpPr/>
          <p:nvPr/>
        </p:nvSpPr>
        <p:spPr>
          <a:xfrm>
            <a:off x="2716583" y="1367373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</a:rPr>
              <a:t>P2</a:t>
            </a:r>
          </a:p>
          <a:p>
            <a:pPr algn="ctr"/>
            <a:r>
              <a:rPr lang="en-US" i="1" dirty="0">
                <a:solidFill>
                  <a:schemeClr val="tx1"/>
                </a:solidFill>
                <a:latin typeface="Helvetica" pitchFamily="2" charset="0"/>
              </a:rPr>
              <a:t>C</a:t>
            </a:r>
            <a:r>
              <a:rPr lang="en-US" baseline="-25000" dirty="0">
                <a:solidFill>
                  <a:schemeClr val="tx1"/>
                </a:solidFill>
                <a:latin typeface="Helvetica" pitchFamily="2" charset="0"/>
              </a:rPr>
              <a:t>2</a:t>
            </a:r>
            <a:r>
              <a:rPr lang="en-US" dirty="0">
                <a:solidFill>
                  <a:schemeClr val="tx1"/>
                </a:solidFill>
                <a:latin typeface="Helvetica" pitchFamily="2" charset="0"/>
              </a:rPr>
              <a:t>=0</a:t>
            </a:r>
          </a:p>
        </p:txBody>
      </p:sp>
      <p:sp>
        <p:nvSpPr>
          <p:cNvPr id="19" name="Process 18">
            <a:extLst>
              <a:ext uri="{FF2B5EF4-FFF2-40B4-BE49-F238E27FC236}">
                <a16:creationId xmlns:a16="http://schemas.microsoft.com/office/drawing/2014/main" id="{F5F89240-8237-C44F-96F6-ACCF56B2A24D}"/>
              </a:ext>
            </a:extLst>
          </p:cNvPr>
          <p:cNvSpPr/>
          <p:nvPr/>
        </p:nvSpPr>
        <p:spPr>
          <a:xfrm>
            <a:off x="4547718" y="1353144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</a:rPr>
              <a:t>P3</a:t>
            </a:r>
          </a:p>
          <a:p>
            <a:pPr algn="ctr"/>
            <a:r>
              <a:rPr lang="en-US" i="1" dirty="0">
                <a:solidFill>
                  <a:schemeClr val="tx1"/>
                </a:solidFill>
                <a:latin typeface="Helvetica" pitchFamily="2" charset="0"/>
              </a:rPr>
              <a:t>C</a:t>
            </a:r>
            <a:r>
              <a:rPr lang="en-US" baseline="-25000" dirty="0">
                <a:solidFill>
                  <a:schemeClr val="tx1"/>
                </a:solidFill>
                <a:latin typeface="Helvetica" pitchFamily="2" charset="0"/>
              </a:rPr>
              <a:t>3</a:t>
            </a:r>
            <a:r>
              <a:rPr lang="en-US" dirty="0">
                <a:solidFill>
                  <a:schemeClr val="tx1"/>
                </a:solidFill>
                <a:latin typeface="Helvetica" pitchFamily="2" charset="0"/>
              </a:rPr>
              <a:t>=0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7E056B-7E49-C84E-B4B2-AD75A01C669E}"/>
              </a:ext>
            </a:extLst>
          </p:cNvPr>
          <p:cNvSpPr txBox="1"/>
          <p:nvPr/>
        </p:nvSpPr>
        <p:spPr>
          <a:xfrm>
            <a:off x="6886337" y="5944303"/>
            <a:ext cx="2238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Arial" charset="0"/>
                <a:cs typeface="Arial" charset="0"/>
              </a:rPr>
              <a:t>Physical time ↓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251AC8B-7F90-9F41-83EA-16567F8346C1}"/>
              </a:ext>
            </a:extLst>
          </p:cNvPr>
          <p:cNvCxnSpPr/>
          <p:nvPr/>
        </p:nvCxnSpPr>
        <p:spPr>
          <a:xfrm>
            <a:off x="6797349" y="2113164"/>
            <a:ext cx="0" cy="3874847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Process 21">
            <a:extLst>
              <a:ext uri="{FF2B5EF4-FFF2-40B4-BE49-F238E27FC236}">
                <a16:creationId xmlns:a16="http://schemas.microsoft.com/office/drawing/2014/main" id="{78C304BC-83E5-E14B-A054-B5D78FCC01EE}"/>
              </a:ext>
            </a:extLst>
          </p:cNvPr>
          <p:cNvSpPr/>
          <p:nvPr/>
        </p:nvSpPr>
        <p:spPr>
          <a:xfrm>
            <a:off x="6420131" y="1353144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</a:rPr>
              <a:t>P4</a:t>
            </a:r>
          </a:p>
          <a:p>
            <a:pPr algn="ctr"/>
            <a:r>
              <a:rPr lang="en-US" i="1">
                <a:solidFill>
                  <a:schemeClr val="tx1"/>
                </a:solidFill>
                <a:latin typeface="Helvetica" pitchFamily="2" charset="0"/>
              </a:rPr>
              <a:t>C</a:t>
            </a:r>
            <a:r>
              <a:rPr lang="en-US" baseline="-25000">
                <a:solidFill>
                  <a:schemeClr val="tx1"/>
                </a:solidFill>
                <a:latin typeface="Helvetica" pitchFamily="2" charset="0"/>
              </a:rPr>
              <a:t>4</a:t>
            </a:r>
            <a:r>
              <a:rPr lang="en-US">
                <a:solidFill>
                  <a:schemeClr val="tx1"/>
                </a:solidFill>
                <a:latin typeface="Helvetica" pitchFamily="2" charset="0"/>
              </a:rPr>
              <a:t>=0</a:t>
            </a:r>
            <a:endParaRPr lang="en-US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0307D3F-E365-F84A-9DF2-26EFD7330E26}"/>
              </a:ext>
            </a:extLst>
          </p:cNvPr>
          <p:cNvSpPr/>
          <p:nvPr/>
        </p:nvSpPr>
        <p:spPr>
          <a:xfrm>
            <a:off x="1127157" y="4403072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B07C931-451F-4C47-8EF9-083AB0E3B41B}"/>
              </a:ext>
            </a:extLst>
          </p:cNvPr>
          <p:cNvSpPr/>
          <p:nvPr/>
        </p:nvSpPr>
        <p:spPr>
          <a:xfrm>
            <a:off x="3023352" y="4400916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4BFA565-4563-F048-A7BB-425E69F097E2}"/>
              </a:ext>
            </a:extLst>
          </p:cNvPr>
          <p:cNvSpPr/>
          <p:nvPr/>
        </p:nvSpPr>
        <p:spPr>
          <a:xfrm>
            <a:off x="4870885" y="374126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5602FF5-DC33-6747-B7E3-1310005505B7}"/>
              </a:ext>
            </a:extLst>
          </p:cNvPr>
          <p:cNvSpPr/>
          <p:nvPr/>
        </p:nvSpPr>
        <p:spPr>
          <a:xfrm>
            <a:off x="4845780" y="543788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34E7CEF-92B7-134E-8828-ED7CC2753AC0}"/>
              </a:ext>
            </a:extLst>
          </p:cNvPr>
          <p:cNvSpPr/>
          <p:nvPr/>
        </p:nvSpPr>
        <p:spPr>
          <a:xfrm>
            <a:off x="6755986" y="463174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6BC6B10-08E4-3040-BEC9-8ABAB5FABC6A}"/>
              </a:ext>
            </a:extLst>
          </p:cNvPr>
          <p:cNvSpPr/>
          <p:nvPr/>
        </p:nvSpPr>
        <p:spPr>
          <a:xfrm>
            <a:off x="6728589" y="407539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" pitchFamily="2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2282E34-ECC7-5C48-8CF3-A1779E1FB2D0}"/>
              </a:ext>
            </a:extLst>
          </p:cNvPr>
          <p:cNvCxnSpPr>
            <a:endCxn id="25" idx="2"/>
          </p:cNvCxnSpPr>
          <p:nvPr/>
        </p:nvCxnSpPr>
        <p:spPr>
          <a:xfrm>
            <a:off x="3146465" y="3486552"/>
            <a:ext cx="1724420" cy="323476"/>
          </a:xfrm>
          <a:prstGeom prst="straightConnector1">
            <a:avLst/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F425DB5-548B-ED48-AEA0-2E0C01B55EEA}"/>
              </a:ext>
            </a:extLst>
          </p:cNvPr>
          <p:cNvCxnSpPr/>
          <p:nvPr/>
        </p:nvCxnSpPr>
        <p:spPr>
          <a:xfrm>
            <a:off x="5048049" y="3820674"/>
            <a:ext cx="1724420" cy="323476"/>
          </a:xfrm>
          <a:prstGeom prst="straightConnector1">
            <a:avLst/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04A3CE4-20F9-954E-9118-AB2E0F8CFD4C}"/>
              </a:ext>
            </a:extLst>
          </p:cNvPr>
          <p:cNvCxnSpPr/>
          <p:nvPr/>
        </p:nvCxnSpPr>
        <p:spPr>
          <a:xfrm flipH="1">
            <a:off x="4949817" y="4700508"/>
            <a:ext cx="1796505" cy="801923"/>
          </a:xfrm>
          <a:prstGeom prst="straightConnector1">
            <a:avLst/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4FDCA8B-7A2F-AA4F-9F31-3393CE498127}"/>
              </a:ext>
            </a:extLst>
          </p:cNvPr>
          <p:cNvSpPr txBox="1"/>
          <p:nvPr/>
        </p:nvSpPr>
        <p:spPr>
          <a:xfrm>
            <a:off x="3169899" y="299471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Arial" charset="0"/>
                <a:cs typeface="Arial" charset="0"/>
              </a:rPr>
              <a:t>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8796B19-3A02-CE48-83E3-D6CFE3D797D5}"/>
              </a:ext>
            </a:extLst>
          </p:cNvPr>
          <p:cNvSpPr txBox="1"/>
          <p:nvPr/>
        </p:nvSpPr>
        <p:spPr>
          <a:xfrm>
            <a:off x="3191891" y="421224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Arial" charset="0"/>
                <a:cs typeface="Arial" charset="0"/>
              </a:rPr>
              <a:t>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705BDCF-CC1D-2C44-B1E0-E86E7FAC07A0}"/>
              </a:ext>
            </a:extLst>
          </p:cNvPr>
          <p:cNvSpPr txBox="1"/>
          <p:nvPr/>
        </p:nvSpPr>
        <p:spPr>
          <a:xfrm>
            <a:off x="5020525" y="3311663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Helvetica" pitchFamily="2" charset="0"/>
                <a:ea typeface="Arial" charset="0"/>
                <a:cs typeface="Arial" charset="0"/>
              </a:rPr>
              <a:t>f</a:t>
            </a:r>
            <a:endParaRPr lang="en-US" sz="2400" dirty="0">
              <a:latin typeface="Helvetica" pitchFamily="2" charset="0"/>
              <a:ea typeface="Arial" charset="0"/>
              <a:cs typeface="Arial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256F9E6-C081-724C-83BE-3079058EC7D0}"/>
              </a:ext>
            </a:extLst>
          </p:cNvPr>
          <p:cNvSpPr txBox="1"/>
          <p:nvPr/>
        </p:nvSpPr>
        <p:spPr>
          <a:xfrm>
            <a:off x="4476050" y="5271090"/>
            <a:ext cx="625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Arial" charset="0"/>
                <a:cs typeface="Arial" charset="0"/>
              </a:rPr>
              <a:t>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96EFA05-51BA-C644-BA2A-92A035354107}"/>
              </a:ext>
            </a:extLst>
          </p:cNvPr>
          <p:cNvSpPr txBox="1"/>
          <p:nvPr/>
        </p:nvSpPr>
        <p:spPr>
          <a:xfrm>
            <a:off x="6866109" y="3682485"/>
            <a:ext cx="52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Arial" charset="0"/>
                <a:cs typeface="Arial" charset="0"/>
              </a:rPr>
              <a:t>h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8BC8010-9EC1-BF41-B6B0-603209527698}"/>
              </a:ext>
            </a:extLst>
          </p:cNvPr>
          <p:cNvSpPr txBox="1"/>
          <p:nvPr/>
        </p:nvSpPr>
        <p:spPr>
          <a:xfrm>
            <a:off x="6954709" y="4538436"/>
            <a:ext cx="1015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Helvetica" pitchFamily="2" charset="0"/>
                <a:ea typeface="Arial" charset="0"/>
                <a:cs typeface="Arial" charset="0"/>
              </a:rPr>
              <a:t>i</a:t>
            </a:r>
            <a:endParaRPr lang="en-US" sz="2400" dirty="0">
              <a:latin typeface="Helvetica" pitchFamily="2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3526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45B99-8265-8F41-81A3-400B7B374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Totally-Ordered Multicast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B4BC0-6A2B-0C4A-B33C-1CA1B4CB3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DFC95-F9AE-B346-B32F-D339B96E1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06F71-2854-854D-A1CE-F84DB693C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2F3FEB9-E998-0C43-8E5B-53542E75E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68666"/>
            <a:ext cx="7835506" cy="818185"/>
          </a:xfrm>
        </p:spPr>
        <p:txBody>
          <a:bodyPr>
            <a:normAutofit lnSpcReduction="10000"/>
          </a:bodyPr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Client sends update to one replica site </a:t>
            </a:r>
            <a:r>
              <a:rPr lang="en-US" i="1" dirty="0">
                <a:ea typeface="Helvetica Neue Medium" charset="0"/>
                <a:cs typeface="Helvetica Neue Medium" charset="0"/>
              </a:rPr>
              <a:t>j</a:t>
            </a:r>
          </a:p>
          <a:p>
            <a:pPr lvl="1"/>
            <a:r>
              <a:rPr lang="en-US" dirty="0">
                <a:ea typeface="Helvetica Neue Medium" charset="0"/>
                <a:cs typeface="Helvetica Neue Medium" charset="0"/>
                <a:sym typeface="Wingdings"/>
              </a:rPr>
              <a:t>Replica assigns it Lamport timestamp C</a:t>
            </a:r>
            <a:r>
              <a:rPr lang="en-US" i="1" baseline="-25000" dirty="0">
                <a:ea typeface="Helvetica Neue Medium" charset="0"/>
                <a:cs typeface="Helvetica Neue Medium" charset="0"/>
                <a:sym typeface="Wingdings"/>
              </a:rPr>
              <a:t>j</a:t>
            </a:r>
            <a:r>
              <a:rPr lang="en-US" baseline="-25000" dirty="0">
                <a:ea typeface="Helvetica Neue Medium" charset="0"/>
                <a:cs typeface="Helvetica Neue Medium" charset="0"/>
                <a:sym typeface="Wingdings"/>
              </a:rPr>
              <a:t> </a:t>
            </a:r>
            <a:r>
              <a:rPr lang="en-US" dirty="0">
                <a:ea typeface="Helvetica Neue Medium" charset="0"/>
                <a:cs typeface="Helvetica Neue Medium" charset="0"/>
                <a:sym typeface="Wingdings"/>
              </a:rPr>
              <a:t>. </a:t>
            </a:r>
            <a:r>
              <a:rPr lang="en-US" i="1" dirty="0">
                <a:ea typeface="Helvetica Neue Medium" charset="0"/>
                <a:cs typeface="Helvetica Neue Medium" charset="0"/>
                <a:sym typeface="Wingdings"/>
              </a:rPr>
              <a:t>j</a:t>
            </a:r>
            <a:endParaRPr lang="en-US" i="1" dirty="0">
              <a:ea typeface="Helvetica Neue Medium" charset="0"/>
              <a:cs typeface="Helvetica Neue Medium" charset="0"/>
            </a:endParaRPr>
          </a:p>
          <a:p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29838E-F0E8-8E4C-A406-227F2A717EC8}"/>
              </a:ext>
            </a:extLst>
          </p:cNvPr>
          <p:cNvSpPr txBox="1"/>
          <p:nvPr/>
        </p:nvSpPr>
        <p:spPr>
          <a:xfrm>
            <a:off x="466717" y="1382136"/>
            <a:ext cx="815937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Goal: All sites apply updates in (same) Lamport clock order</a:t>
            </a:r>
          </a:p>
        </p:txBody>
      </p:sp>
    </p:spTree>
    <p:extLst>
      <p:ext uri="{BB962C8B-B14F-4D97-AF65-F5344CB8AC3E}">
        <p14:creationId xmlns:p14="http://schemas.microsoft.com/office/powerpoint/2010/main" val="5719386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45B99-8265-8F41-81A3-400B7B374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Totally-Ordered Multicast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B4BC0-6A2B-0C4A-B33C-1CA1B4CB3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DFC95-F9AE-B346-B32F-D339B96E1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06F71-2854-854D-A1CE-F84DB693C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2F3FEB9-E998-0C43-8E5B-53542E75E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68666"/>
            <a:ext cx="7835506" cy="2175106"/>
          </a:xfrm>
        </p:spPr>
        <p:txBody>
          <a:bodyPr>
            <a:normAutofit lnSpcReduction="10000"/>
          </a:bodyPr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Client sends update to one replica site </a:t>
            </a:r>
            <a:r>
              <a:rPr lang="en-US" i="1" dirty="0">
                <a:ea typeface="Helvetica Neue Medium" charset="0"/>
                <a:cs typeface="Helvetica Neue Medium" charset="0"/>
              </a:rPr>
              <a:t>j</a:t>
            </a:r>
          </a:p>
          <a:p>
            <a:pPr lvl="1"/>
            <a:r>
              <a:rPr lang="en-US" dirty="0">
                <a:ea typeface="Helvetica Neue Medium" charset="0"/>
                <a:cs typeface="Helvetica Neue Medium" charset="0"/>
                <a:sym typeface="Wingdings"/>
              </a:rPr>
              <a:t>Replica assigns it Lamport timestamp C</a:t>
            </a:r>
            <a:r>
              <a:rPr lang="en-US" i="1" baseline="-25000" dirty="0">
                <a:ea typeface="Helvetica Neue Medium" charset="0"/>
                <a:cs typeface="Helvetica Neue Medium" charset="0"/>
                <a:sym typeface="Wingdings"/>
              </a:rPr>
              <a:t>j</a:t>
            </a:r>
            <a:r>
              <a:rPr lang="en-US" baseline="-25000" dirty="0">
                <a:ea typeface="Helvetica Neue Medium" charset="0"/>
                <a:cs typeface="Helvetica Neue Medium" charset="0"/>
                <a:sym typeface="Wingdings"/>
              </a:rPr>
              <a:t> </a:t>
            </a:r>
            <a:r>
              <a:rPr lang="en-US" dirty="0">
                <a:ea typeface="Helvetica Neue Medium" charset="0"/>
                <a:cs typeface="Helvetica Neue Medium" charset="0"/>
                <a:sym typeface="Wingdings"/>
              </a:rPr>
              <a:t>. </a:t>
            </a:r>
            <a:r>
              <a:rPr lang="en-US" i="1" dirty="0">
                <a:ea typeface="Helvetica Neue Medium" charset="0"/>
                <a:cs typeface="Helvetica Neue Medium" charset="0"/>
                <a:sym typeface="Wingdings"/>
              </a:rPr>
              <a:t>j</a:t>
            </a:r>
            <a:endParaRPr lang="en-US" i="1" dirty="0">
              <a:ea typeface="Helvetica Neue Medium" charset="0"/>
              <a:cs typeface="Helvetica Neue Medium" charset="0"/>
            </a:endParaRPr>
          </a:p>
          <a:p>
            <a:endParaRPr lang="en-US" dirty="0">
              <a:ea typeface="Helvetica Neue Medium" charset="0"/>
              <a:cs typeface="Helvetica Neue Medium" charset="0"/>
            </a:endParaRPr>
          </a:p>
          <a:p>
            <a:r>
              <a:rPr lang="en-US" dirty="0">
                <a:ea typeface="Helvetica Neue Medium" charset="0"/>
                <a:cs typeface="Helvetica Neue Medium" charset="0"/>
              </a:rPr>
              <a:t>Key idea: Place events into a sorted </a:t>
            </a:r>
            <a:r>
              <a:rPr lang="en-US" dirty="0">
                <a:solidFill>
                  <a:srgbClr val="0070C0"/>
                </a:solidFill>
                <a:ea typeface="Helvetica Neue Medium" charset="0"/>
                <a:cs typeface="Helvetica Neue Medium" charset="0"/>
              </a:rPr>
              <a:t>local queue</a:t>
            </a:r>
          </a:p>
          <a:p>
            <a:pPr lvl="1"/>
            <a:r>
              <a:rPr lang="en-US" dirty="0">
                <a:solidFill>
                  <a:srgbClr val="0070C0"/>
                </a:solidFill>
                <a:ea typeface="Helvetica Neue Medium" charset="0"/>
                <a:cs typeface="Helvetica Neue Medium" charset="0"/>
              </a:rPr>
              <a:t>Sorted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a typeface="Helvetica Neue Medium" charset="0"/>
                <a:cs typeface="Helvetica Neue Medium" charset="0"/>
              </a:rPr>
              <a:t> </a:t>
            </a:r>
            <a:r>
              <a:rPr lang="en-US" dirty="0">
                <a:ea typeface="Helvetica Neue Medium" charset="0"/>
                <a:cs typeface="Helvetica Neue Medium" charset="0"/>
              </a:rPr>
              <a:t>by increasing </a:t>
            </a:r>
            <a:r>
              <a:rPr lang="en-US" dirty="0" err="1">
                <a:ea typeface="Helvetica Neue Medium" charset="0"/>
                <a:cs typeface="Helvetica Neue Medium" charset="0"/>
              </a:rPr>
              <a:t>Lamport</a:t>
            </a:r>
            <a:r>
              <a:rPr lang="en-US" dirty="0">
                <a:ea typeface="Helvetica Neue Medium" charset="0"/>
                <a:cs typeface="Helvetica Neue Medium" charset="0"/>
              </a:rPr>
              <a:t> timestamps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7E39C27-6AA6-B54B-B224-62C41DFF9B73}"/>
              </a:ext>
            </a:extLst>
          </p:cNvPr>
          <p:cNvGrpSpPr/>
          <p:nvPr/>
        </p:nvGrpSpPr>
        <p:grpSpPr>
          <a:xfrm>
            <a:off x="1657350" y="4479840"/>
            <a:ext cx="4105970" cy="1353578"/>
            <a:chOff x="2162790" y="4654918"/>
            <a:chExt cx="4105970" cy="1353578"/>
          </a:xfrm>
        </p:grpSpPr>
        <p:sp>
          <p:nvSpPr>
            <p:cNvPr id="9" name="Can 8">
              <a:extLst>
                <a:ext uri="{FF2B5EF4-FFF2-40B4-BE49-F238E27FC236}">
                  <a16:creationId xmlns:a16="http://schemas.microsoft.com/office/drawing/2014/main" id="{F8228D0C-9ACA-EC41-9CC8-F4A29A0E67B5}"/>
                </a:ext>
              </a:extLst>
            </p:cNvPr>
            <p:cNvSpPr/>
            <p:nvPr/>
          </p:nvSpPr>
          <p:spPr>
            <a:xfrm>
              <a:off x="4973308" y="5486181"/>
              <a:ext cx="477288" cy="522315"/>
            </a:xfrm>
            <a:prstGeom prst="can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P1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05E6291-09BD-594A-BD67-8218030F34C3}"/>
                </a:ext>
              </a:extLst>
            </p:cNvPr>
            <p:cNvCxnSpPr/>
            <p:nvPr/>
          </p:nvCxnSpPr>
          <p:spPr>
            <a:xfrm flipV="1">
              <a:off x="4513883" y="4900256"/>
              <a:ext cx="1374993" cy="308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42C1C55-3A44-714B-8A15-1DC5C517FBA7}"/>
                </a:ext>
              </a:extLst>
            </p:cNvPr>
            <p:cNvCxnSpPr/>
            <p:nvPr/>
          </p:nvCxnSpPr>
          <p:spPr>
            <a:xfrm flipV="1">
              <a:off x="4510130" y="5330245"/>
              <a:ext cx="1374993" cy="308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Document 11">
              <a:extLst>
                <a:ext uri="{FF2B5EF4-FFF2-40B4-BE49-F238E27FC236}">
                  <a16:creationId xmlns:a16="http://schemas.microsoft.com/office/drawing/2014/main" id="{2066D087-66F1-EC48-835D-1BEB9F17C6C8}"/>
                </a:ext>
              </a:extLst>
            </p:cNvPr>
            <p:cNvSpPr/>
            <p:nvPr/>
          </p:nvSpPr>
          <p:spPr>
            <a:xfrm>
              <a:off x="5183725" y="4909438"/>
              <a:ext cx="381555" cy="422604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%</a:t>
              </a:r>
            </a:p>
          </p:txBody>
        </p:sp>
        <p:sp>
          <p:nvSpPr>
            <p:cNvPr id="13" name="Rounded Rectangular Callout 12">
              <a:extLst>
                <a:ext uri="{FF2B5EF4-FFF2-40B4-BE49-F238E27FC236}">
                  <a16:creationId xmlns:a16="http://schemas.microsoft.com/office/drawing/2014/main" id="{471C307A-E6F1-FC40-A0B9-0F5D911A0B6D}"/>
                </a:ext>
              </a:extLst>
            </p:cNvPr>
            <p:cNvSpPr/>
            <p:nvPr/>
          </p:nvSpPr>
          <p:spPr>
            <a:xfrm>
              <a:off x="5745492" y="4657884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1.2</a:t>
              </a:r>
            </a:p>
          </p:txBody>
        </p:sp>
        <p:sp>
          <p:nvSpPr>
            <p:cNvPr id="14" name="Document 13">
              <a:extLst>
                <a:ext uri="{FF2B5EF4-FFF2-40B4-BE49-F238E27FC236}">
                  <a16:creationId xmlns:a16="http://schemas.microsoft.com/office/drawing/2014/main" id="{3B407DD9-0CC2-C94C-B019-643E9114D5DE}"/>
                </a:ext>
              </a:extLst>
            </p:cNvPr>
            <p:cNvSpPr/>
            <p:nvPr/>
          </p:nvSpPr>
          <p:spPr>
            <a:xfrm>
              <a:off x="4588396" y="4907641"/>
              <a:ext cx="381555" cy="422604"/>
            </a:xfrm>
            <a:prstGeom prst="flowChartDocumen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$</a:t>
              </a:r>
              <a:endParaRPr lang="en-US" sz="2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5" name="Rounded Rectangular Callout 14">
              <a:extLst>
                <a:ext uri="{FF2B5EF4-FFF2-40B4-BE49-F238E27FC236}">
                  <a16:creationId xmlns:a16="http://schemas.microsoft.com/office/drawing/2014/main" id="{73E62088-026B-CD44-84B0-623F4FD0F943}"/>
                </a:ext>
              </a:extLst>
            </p:cNvPr>
            <p:cNvSpPr/>
            <p:nvPr/>
          </p:nvSpPr>
          <p:spPr>
            <a:xfrm>
              <a:off x="5141235" y="4654918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1.1</a:t>
              </a:r>
              <a:endPara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82E1C47-9486-7549-8FBA-78975BEC425E}"/>
                </a:ext>
              </a:extLst>
            </p:cNvPr>
            <p:cNvSpPr txBox="1"/>
            <p:nvPr/>
          </p:nvSpPr>
          <p:spPr>
            <a:xfrm>
              <a:off x="2162790" y="4765000"/>
              <a:ext cx="21671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Helvetica Neue Medium" charset="0"/>
                  <a:ea typeface="Helvetica Neue Medium" charset="0"/>
                  <a:cs typeface="Helvetica Neue Medium" charset="0"/>
                </a:rPr>
                <a:t>Example: P1’s</a:t>
              </a:r>
            </a:p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local queue: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229838E-F0E8-8E4C-A406-227F2A717EC8}"/>
              </a:ext>
            </a:extLst>
          </p:cNvPr>
          <p:cNvSpPr txBox="1"/>
          <p:nvPr/>
        </p:nvSpPr>
        <p:spPr>
          <a:xfrm>
            <a:off x="466717" y="1382136"/>
            <a:ext cx="815937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Goal: All sites apply updates in (same) Lamport clock order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92A95A-CA5A-D644-9AEA-1B5C169B1DEB}"/>
              </a:ext>
            </a:extLst>
          </p:cNvPr>
          <p:cNvSpPr txBox="1"/>
          <p:nvPr/>
        </p:nvSpPr>
        <p:spPr>
          <a:xfrm>
            <a:off x="6016279" y="4474818"/>
            <a:ext cx="1782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 </a:t>
            </a:r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Timestamps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1F60E59-BC34-5A4D-A137-D69049123344}"/>
                  </a:ext>
                </a:extLst>
              </p14:cNvPr>
              <p14:cNvContentPartPr/>
              <p14:nvPr/>
            </p14:nvContentPartPr>
            <p14:xfrm>
              <a:off x="4055760" y="4113000"/>
              <a:ext cx="1897560" cy="1129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1F60E59-BC34-5A4D-A137-D6904912334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39560" y="4091400"/>
                <a:ext cx="1935360" cy="116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15278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929BF-8073-7646-B57B-C7DD70293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Totally-Ordered Multicast </a:t>
            </a:r>
            <a:r>
              <a:rPr lang="en-US" baseline="30000" dirty="0">
                <a:solidFill>
                  <a:srgbClr val="0070C0"/>
                </a:solidFill>
              </a:rPr>
              <a:t>(Almost correct)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F723D-F30D-4545-8F8B-BF9DA9CBB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On receiving an update from client, broadcast to others (including yourself)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On receiving an update from replica: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Add it to your local queue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Broadcast an </a:t>
            </a:r>
            <a:r>
              <a:rPr lang="en-US" dirty="0">
                <a:solidFill>
                  <a:srgbClr val="0070C0"/>
                </a:solidFill>
              </a:rPr>
              <a:t>acknowledgement message </a:t>
            </a:r>
            <a:r>
              <a:rPr lang="en-US" dirty="0"/>
              <a:t>to every replica (including yourself)</a:t>
            </a:r>
          </a:p>
          <a:p>
            <a:pPr marL="971550" lvl="1" indent="-514350">
              <a:buFont typeface="+mj-lt"/>
              <a:buAutoNum type="alphaLcParenR"/>
            </a:pPr>
            <a:endParaRPr lang="en-US" dirty="0"/>
          </a:p>
          <a:p>
            <a:pPr marL="520700" indent="-514350">
              <a:buFont typeface="+mj-lt"/>
              <a:buAutoNum type="arabicPeriod"/>
            </a:pPr>
            <a:r>
              <a:rPr lang="en-US" dirty="0"/>
              <a:t>On receiving an acknowledgement:</a:t>
            </a:r>
          </a:p>
          <a:p>
            <a:pPr lvl="1"/>
            <a:r>
              <a:rPr lang="en-US" dirty="0"/>
              <a:t>Mark corresponding update </a:t>
            </a:r>
            <a:r>
              <a:rPr lang="en-US" dirty="0">
                <a:solidFill>
                  <a:srgbClr val="0070C0"/>
                </a:solidFill>
              </a:rPr>
              <a:t>acknowledged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in your queue</a:t>
            </a:r>
          </a:p>
          <a:p>
            <a:pPr marL="571500" indent="-514350">
              <a:buFont typeface="+mj-lt"/>
              <a:buAutoNum type="arabicPeriod"/>
            </a:pPr>
            <a:endParaRPr lang="en-US" dirty="0"/>
          </a:p>
          <a:p>
            <a:pPr marL="520700" indent="-51435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Remove and process </a:t>
            </a:r>
            <a:r>
              <a:rPr lang="en-US" dirty="0"/>
              <a:t>updates </a:t>
            </a:r>
            <a:r>
              <a:rPr lang="en-US" u="sng" dirty="0"/>
              <a:t>everyone</a:t>
            </a:r>
            <a:r>
              <a:rPr lang="en-US" dirty="0"/>
              <a:t> has </a:t>
            </a:r>
            <a:r>
              <a:rPr lang="en-US" dirty="0" err="1"/>
              <a:t>ack’ed</a:t>
            </a:r>
            <a:r>
              <a:rPr lang="en-US" dirty="0"/>
              <a:t> from </a:t>
            </a:r>
            <a:r>
              <a:rPr lang="en-US" u="sng" dirty="0"/>
              <a:t>head</a:t>
            </a:r>
            <a:r>
              <a:rPr lang="en-US" dirty="0"/>
              <a:t> of queue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ABF56-5E0D-9D43-859A-5196CF151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A89EB-B05D-BC48-89FA-1A428CA3B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698EB-67C7-9549-BE47-1059D0765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49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E97A79A-D674-1B4A-8850-9890E608EDF5}"/>
                  </a:ext>
                </a:extLst>
              </p14:cNvPr>
              <p14:cNvContentPartPr/>
              <p14:nvPr/>
            </p14:nvContentPartPr>
            <p14:xfrm>
              <a:off x="552960" y="908280"/>
              <a:ext cx="7042680" cy="51454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E97A79A-D674-1B4A-8850-9890E608EDF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1360" y="886680"/>
                <a:ext cx="7085880" cy="518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9293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C32F0-4DC5-6144-9BDB-D5B35831F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distributed edit-compile workflow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97B6E-1B5A-224B-BDB7-7BAFA9F0C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05523-A513-A94B-BD56-5875F8694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3CA0-2CC6-D144-A382-AE0AF0752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95E518D-8321-0E41-A221-D4732F24A31C}"/>
              </a:ext>
            </a:extLst>
          </p:cNvPr>
          <p:cNvSpPr txBox="1">
            <a:spLocks noChangeArrowheads="1"/>
          </p:cNvSpPr>
          <p:nvPr/>
        </p:nvSpPr>
        <p:spPr>
          <a:xfrm>
            <a:off x="628650" y="4245081"/>
            <a:ext cx="8250495" cy="571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/>
              <a:t>2143 &lt; 2144 </a:t>
            </a:r>
            <a:r>
              <a:rPr lang="en-US" sz="3200" dirty="0">
                <a:sym typeface="Wingdings"/>
              </a:rPr>
              <a:t> make </a:t>
            </a:r>
            <a:r>
              <a:rPr lang="en-US" sz="3200" dirty="0">
                <a:solidFill>
                  <a:srgbClr val="C00000"/>
                </a:solidFill>
                <a:sym typeface="Wingdings"/>
              </a:rPr>
              <a:t>doesn’t call compiler</a:t>
            </a:r>
          </a:p>
        </p:txBody>
      </p:sp>
      <p:pic>
        <p:nvPicPr>
          <p:cNvPr id="8" name="Picture 6" descr="06-01">
            <a:extLst>
              <a:ext uri="{FF2B5EF4-FFF2-40B4-BE49-F238E27FC236}">
                <a16:creationId xmlns:a16="http://schemas.microsoft.com/office/drawing/2014/main" id="{13153859-FC26-AD46-A05F-FB92B53C3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85" y="1480963"/>
            <a:ext cx="8651029" cy="222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A957E1-7198-EA49-95F6-AEE19C57C22E}"/>
              </a:ext>
            </a:extLst>
          </p:cNvPr>
          <p:cNvSpPr txBox="1"/>
          <p:nvPr/>
        </p:nvSpPr>
        <p:spPr>
          <a:xfrm>
            <a:off x="6735097" y="3427123"/>
            <a:ext cx="1924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" pitchFamily="2" charset="0"/>
                <a:ea typeface="Arial" charset="0"/>
                <a:cs typeface="Arial" charset="0"/>
              </a:rPr>
              <a:t>Physical time </a:t>
            </a:r>
            <a:r>
              <a:rPr lang="en-US" sz="1600" dirty="0">
                <a:latin typeface="Helvetica" pitchFamily="2" charset="0"/>
                <a:ea typeface="Arial" charset="0"/>
                <a:cs typeface="Arial" charset="0"/>
                <a:sym typeface="Wingdings"/>
              </a:rPr>
              <a:t></a:t>
            </a:r>
            <a:endParaRPr lang="en-US" sz="1600" dirty="0">
              <a:latin typeface="Helvetica" pitchFamily="2" charset="0"/>
              <a:ea typeface="Arial" charset="0"/>
              <a:cs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1E22F3-1DC8-7A4E-989B-9ABA2E6CD914}"/>
              </a:ext>
            </a:extLst>
          </p:cNvPr>
          <p:cNvSpPr txBox="1"/>
          <p:nvPr/>
        </p:nvSpPr>
        <p:spPr>
          <a:xfrm>
            <a:off x="1070007" y="5164095"/>
            <a:ext cx="7003984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 pitchFamily="2" charset="0"/>
                <a:ea typeface="Helvetica Neue Medium" charset="0"/>
                <a:cs typeface="Helvetica Neue Medium" charset="0"/>
              </a:rPr>
              <a:t>Lack of time synchronization result – </a:t>
            </a:r>
            <a:r>
              <a:rPr lang="en-US" sz="2800" dirty="0">
                <a:solidFill>
                  <a:srgbClr val="C00000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possible object file mismatch </a:t>
            </a:r>
          </a:p>
        </p:txBody>
      </p:sp>
    </p:spTree>
    <p:extLst>
      <p:ext uri="{BB962C8B-B14F-4D97-AF65-F5344CB8AC3E}">
        <p14:creationId xmlns:p14="http://schemas.microsoft.com/office/powerpoint/2010/main" val="33218271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7DB0A-FC69-6249-83E2-DB92952B5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Totally-Ordered Multicast </a:t>
            </a:r>
            <a:r>
              <a:rPr lang="en-US" baseline="30000" dirty="0">
                <a:solidFill>
                  <a:srgbClr val="0070C0"/>
                </a:solidFill>
              </a:rPr>
              <a:t>(Almost correct)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922E9-B103-C244-89A9-6824D0A55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536A5-CA6E-9445-A7F1-2E06B669C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F7EFE-3280-4E46-BEB9-626FB456F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738B9C-1A13-D146-BE84-A603C786E8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4866"/>
          <a:stretch/>
        </p:blipFill>
        <p:spPr>
          <a:xfrm>
            <a:off x="4452784" y="2077164"/>
            <a:ext cx="4610100" cy="2148151"/>
          </a:xfrm>
          <a:prstGeom prst="rect">
            <a:avLst/>
          </a:prstGeom>
        </p:spPr>
      </p:pic>
      <p:sp>
        <p:nvSpPr>
          <p:cNvPr id="8" name="Content Placeholder 42">
            <a:extLst>
              <a:ext uri="{FF2B5EF4-FFF2-40B4-BE49-F238E27FC236}">
                <a16:creationId xmlns:a16="http://schemas.microsoft.com/office/drawing/2014/main" id="{E50E3AC3-D0E0-1F40-B81F-C4AF9EDE6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885" y="1332096"/>
            <a:ext cx="3960639" cy="2893218"/>
          </a:xfrm>
        </p:spPr>
        <p:txBody>
          <a:bodyPr>
            <a:normAutofit/>
          </a:bodyPr>
          <a:lstStyle/>
          <a:p>
            <a:r>
              <a:rPr lang="en-US" sz="2400" spc="-100" dirty="0">
                <a:ea typeface="Helvetica Neue Medium" charset="0"/>
                <a:cs typeface="Helvetica Neue Medium" charset="0"/>
              </a:rPr>
              <a:t>P1 queues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ea typeface="Helvetica Neue Medium" charset="0"/>
                <a:cs typeface="Helvetica Neue Medium" charset="0"/>
              </a:rPr>
              <a:t>$</a:t>
            </a:r>
            <a:r>
              <a:rPr lang="en-US" sz="2400" spc="-100" dirty="0">
                <a:ea typeface="Helvetica Neue Medium" charset="0"/>
                <a:cs typeface="Helvetica Neue Medium" charset="0"/>
              </a:rPr>
              <a:t>, P2 queues </a:t>
            </a:r>
            <a:r>
              <a:rPr lang="en-US" sz="2400" spc="-100" dirty="0">
                <a:solidFill>
                  <a:schemeClr val="accent2"/>
                </a:solidFill>
                <a:ea typeface="Helvetica Neue Medium" charset="0"/>
                <a:cs typeface="Helvetica Neue Medium" charset="0"/>
              </a:rPr>
              <a:t>%</a:t>
            </a:r>
          </a:p>
          <a:p>
            <a:endParaRPr lang="en-US" sz="2400" dirty="0">
              <a:ea typeface="Helvetica Neue Medium" charset="0"/>
              <a:cs typeface="Helvetica Neue Medium" charset="0"/>
            </a:endParaRPr>
          </a:p>
          <a:p>
            <a:r>
              <a:rPr lang="en-US" sz="2400" dirty="0">
                <a:ea typeface="Helvetica Neue Medium" charset="0"/>
                <a:cs typeface="Helvetica Neue Medium" charset="0"/>
              </a:rPr>
              <a:t>P1 queues and </a:t>
            </a:r>
            <a:r>
              <a:rPr lang="en-US" sz="2400" dirty="0">
                <a:solidFill>
                  <a:srgbClr val="0070C0"/>
                </a:solidFill>
                <a:ea typeface="Helvetica Neue Medium" charset="0"/>
                <a:cs typeface="Helvetica Neue Medium" charset="0"/>
              </a:rPr>
              <a:t>ack’s</a:t>
            </a:r>
            <a:r>
              <a:rPr lang="en-US" sz="2400" dirty="0">
                <a:ea typeface="Helvetica Neue Medium" charset="0"/>
                <a:cs typeface="Helvetica Neue Medium" charset="0"/>
              </a:rPr>
              <a:t> </a:t>
            </a:r>
            <a:r>
              <a:rPr lang="en-US" sz="2400" dirty="0">
                <a:solidFill>
                  <a:schemeClr val="accent4"/>
                </a:solidFill>
                <a:ea typeface="Helvetica Neue Medium" charset="0"/>
                <a:cs typeface="Helvetica Neue Medium" charset="0"/>
              </a:rPr>
              <a:t>%</a:t>
            </a:r>
          </a:p>
          <a:p>
            <a:pPr lvl="1"/>
            <a:r>
              <a:rPr lang="en-US" spc="-150" dirty="0">
                <a:ea typeface="Helvetica Neue Medium" charset="0"/>
                <a:cs typeface="Helvetica Neue Medium" charset="0"/>
              </a:rPr>
              <a:t>P1 marks </a:t>
            </a:r>
            <a:r>
              <a:rPr lang="en-US" spc="-150" dirty="0">
                <a:solidFill>
                  <a:schemeClr val="accent2"/>
                </a:solidFill>
                <a:ea typeface="Helvetica Neue Medium" charset="0"/>
                <a:cs typeface="Helvetica Neue Medium" charset="0"/>
              </a:rPr>
              <a:t>%</a:t>
            </a:r>
            <a:r>
              <a:rPr lang="en-US" spc="-150" dirty="0">
                <a:ea typeface="Helvetica Neue Medium" charset="0"/>
                <a:cs typeface="Helvetica Neue Medium" charset="0"/>
              </a:rPr>
              <a:t> fully </a:t>
            </a:r>
            <a:r>
              <a:rPr lang="en-US" spc="-150" dirty="0">
                <a:solidFill>
                  <a:srgbClr val="0070C0"/>
                </a:solidFill>
                <a:ea typeface="Helvetica Neue Medium" charset="0"/>
                <a:cs typeface="Helvetica Neue Medium" charset="0"/>
              </a:rPr>
              <a:t>ack’ed</a:t>
            </a:r>
          </a:p>
          <a:p>
            <a:pPr lvl="1"/>
            <a:endParaRPr lang="en-US" dirty="0">
              <a:ea typeface="Helvetica Neue Medium" charset="0"/>
              <a:cs typeface="Helvetica Neue Medium" charset="0"/>
            </a:endParaRPr>
          </a:p>
          <a:p>
            <a:r>
              <a:rPr lang="en-US" sz="2400" dirty="0">
                <a:ea typeface="Helvetica Neue Medium" charset="0"/>
                <a:cs typeface="Helvetica Neue Medium" charset="0"/>
              </a:rPr>
              <a:t>P2 marks </a:t>
            </a:r>
            <a:r>
              <a:rPr lang="en-US" sz="2400" dirty="0">
                <a:solidFill>
                  <a:schemeClr val="accent2"/>
                </a:solidFill>
                <a:ea typeface="Helvetica Neue Medium" charset="0"/>
                <a:cs typeface="Helvetica Neue Medium" charset="0"/>
              </a:rPr>
              <a:t>%</a:t>
            </a:r>
            <a:r>
              <a:rPr lang="en-US" sz="2400" dirty="0">
                <a:ea typeface="Helvetica Neue Medium" charset="0"/>
                <a:cs typeface="Helvetica Neue Medium" charset="0"/>
              </a:rPr>
              <a:t> fully </a:t>
            </a:r>
            <a:r>
              <a:rPr lang="en-US" sz="2400" dirty="0" err="1">
                <a:solidFill>
                  <a:srgbClr val="0070C0"/>
                </a:solidFill>
                <a:ea typeface="Helvetica Neue Medium" charset="0"/>
                <a:cs typeface="Helvetica Neue Medium" charset="0"/>
              </a:rPr>
              <a:t>ack’ed</a:t>
            </a:r>
            <a:endParaRPr lang="en-US" sz="2400" dirty="0">
              <a:solidFill>
                <a:srgbClr val="0070C0"/>
              </a:solidFill>
              <a:ea typeface="Helvetica Neue Medium" charset="0"/>
              <a:cs typeface="Helvetica Neue Medium" charset="0"/>
            </a:endParaRPr>
          </a:p>
        </p:txBody>
      </p:sp>
      <p:sp>
        <p:nvSpPr>
          <p:cNvPr id="9" name="Can 8">
            <a:extLst>
              <a:ext uri="{FF2B5EF4-FFF2-40B4-BE49-F238E27FC236}">
                <a16:creationId xmlns:a16="http://schemas.microsoft.com/office/drawing/2014/main" id="{845CED70-723B-A945-8347-99115F335598}"/>
              </a:ext>
            </a:extLst>
          </p:cNvPr>
          <p:cNvSpPr/>
          <p:nvPr/>
        </p:nvSpPr>
        <p:spPr>
          <a:xfrm>
            <a:off x="4337446" y="2420301"/>
            <a:ext cx="477288" cy="522315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P1</a:t>
            </a:r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Can 9">
            <a:extLst>
              <a:ext uri="{FF2B5EF4-FFF2-40B4-BE49-F238E27FC236}">
                <a16:creationId xmlns:a16="http://schemas.microsoft.com/office/drawing/2014/main" id="{3D457BD9-7142-BD4F-B67D-4A368E2CC261}"/>
              </a:ext>
            </a:extLst>
          </p:cNvPr>
          <p:cNvSpPr/>
          <p:nvPr/>
        </p:nvSpPr>
        <p:spPr>
          <a:xfrm>
            <a:off x="8443965" y="2271285"/>
            <a:ext cx="479259" cy="524472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P2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D1E1C63-3239-7E46-BF03-6364F3BE486F}"/>
              </a:ext>
            </a:extLst>
          </p:cNvPr>
          <p:cNvCxnSpPr/>
          <p:nvPr/>
        </p:nvCxnSpPr>
        <p:spPr>
          <a:xfrm>
            <a:off x="4573304" y="2942615"/>
            <a:ext cx="0" cy="354917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4E28843-3EED-2249-A3D1-998BBCA9F2C6}"/>
              </a:ext>
            </a:extLst>
          </p:cNvPr>
          <p:cNvCxnSpPr/>
          <p:nvPr/>
        </p:nvCxnSpPr>
        <p:spPr>
          <a:xfrm>
            <a:off x="8683593" y="2795757"/>
            <a:ext cx="0" cy="354917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DE9AC061-944E-6948-9CF2-BA6C7779401F}"/>
              </a:ext>
            </a:extLst>
          </p:cNvPr>
          <p:cNvSpPr/>
          <p:nvPr/>
        </p:nvSpPr>
        <p:spPr>
          <a:xfrm>
            <a:off x="4512708" y="306095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4" name="Straight Arrow Connector 32">
            <a:extLst>
              <a:ext uri="{FF2B5EF4-FFF2-40B4-BE49-F238E27FC236}">
                <a16:creationId xmlns:a16="http://schemas.microsoft.com/office/drawing/2014/main" id="{F42D3CDE-2ECA-3F44-938B-80B4E7069646}"/>
              </a:ext>
            </a:extLst>
          </p:cNvPr>
          <p:cNvCxnSpPr>
            <a:stCxn id="13" idx="6"/>
          </p:cNvCxnSpPr>
          <p:nvPr/>
        </p:nvCxnSpPr>
        <p:spPr>
          <a:xfrm>
            <a:off x="4650229" y="3129711"/>
            <a:ext cx="3972775" cy="1391640"/>
          </a:xfrm>
          <a:prstGeom prst="curvedConnector3">
            <a:avLst>
              <a:gd name="adj1" fmla="val 50000"/>
            </a:avLst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6C6E164-1182-974A-A3F1-CAD38602EEC6}"/>
              </a:ext>
            </a:extLst>
          </p:cNvPr>
          <p:cNvGrpSpPr/>
          <p:nvPr/>
        </p:nvGrpSpPr>
        <p:grpSpPr>
          <a:xfrm>
            <a:off x="5091985" y="2496744"/>
            <a:ext cx="1097084" cy="611842"/>
            <a:chOff x="6067924" y="2616275"/>
            <a:chExt cx="1097084" cy="611842"/>
          </a:xfrm>
        </p:grpSpPr>
        <p:sp>
          <p:nvSpPr>
            <p:cNvPr id="16" name="Document 15">
              <a:extLst>
                <a:ext uri="{FF2B5EF4-FFF2-40B4-BE49-F238E27FC236}">
                  <a16:creationId xmlns:a16="http://schemas.microsoft.com/office/drawing/2014/main" id="{FF281DC8-16AE-3B4B-A120-D79F55B486E1}"/>
                </a:ext>
              </a:extLst>
            </p:cNvPr>
            <p:cNvSpPr/>
            <p:nvPr/>
          </p:nvSpPr>
          <p:spPr>
            <a:xfrm>
              <a:off x="6067924" y="2805513"/>
              <a:ext cx="381555" cy="422604"/>
            </a:xfrm>
            <a:prstGeom prst="flowChartDocumen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$</a:t>
              </a:r>
              <a:endParaRPr lang="en-US" sz="2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7" name="Rounded Rectangular Callout 16">
              <a:extLst>
                <a:ext uri="{FF2B5EF4-FFF2-40B4-BE49-F238E27FC236}">
                  <a16:creationId xmlns:a16="http://schemas.microsoft.com/office/drawing/2014/main" id="{342AA564-12C8-1746-9AB2-98D5B722C152}"/>
                </a:ext>
              </a:extLst>
            </p:cNvPr>
            <p:cNvSpPr/>
            <p:nvPr/>
          </p:nvSpPr>
          <p:spPr>
            <a:xfrm>
              <a:off x="6641740" y="2616275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1.1</a:t>
              </a:r>
              <a:endPara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9D8C59D-77FC-0B4E-9F31-C4938486047B}"/>
              </a:ext>
            </a:extLst>
          </p:cNvPr>
          <p:cNvCxnSpPr/>
          <p:nvPr/>
        </p:nvCxnSpPr>
        <p:spPr>
          <a:xfrm flipV="1">
            <a:off x="7308008" y="1539497"/>
            <a:ext cx="1374993" cy="30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1DF6821-08F6-7449-99E0-436A3E5CB6B5}"/>
              </a:ext>
            </a:extLst>
          </p:cNvPr>
          <p:cNvCxnSpPr/>
          <p:nvPr/>
        </p:nvCxnSpPr>
        <p:spPr>
          <a:xfrm flipV="1">
            <a:off x="7304255" y="1969486"/>
            <a:ext cx="1374993" cy="30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F8E3811-0462-0741-8846-F1BD04103B82}"/>
              </a:ext>
            </a:extLst>
          </p:cNvPr>
          <p:cNvCxnSpPr/>
          <p:nvPr/>
        </p:nvCxnSpPr>
        <p:spPr>
          <a:xfrm flipV="1">
            <a:off x="4306767" y="1541658"/>
            <a:ext cx="1374993" cy="30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0E16B5E-5457-F04E-8F9C-65F7D21659B2}"/>
              </a:ext>
            </a:extLst>
          </p:cNvPr>
          <p:cNvCxnSpPr/>
          <p:nvPr/>
        </p:nvCxnSpPr>
        <p:spPr>
          <a:xfrm flipV="1">
            <a:off x="4303014" y="1971647"/>
            <a:ext cx="1374993" cy="30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0F2B984-127C-9B44-8CBC-A5A2A1D04B05}"/>
              </a:ext>
            </a:extLst>
          </p:cNvPr>
          <p:cNvGrpSpPr/>
          <p:nvPr/>
        </p:nvGrpSpPr>
        <p:grpSpPr>
          <a:xfrm>
            <a:off x="4927625" y="1299286"/>
            <a:ext cx="1085035" cy="674158"/>
            <a:chOff x="4829124" y="1387776"/>
            <a:chExt cx="1085035" cy="674158"/>
          </a:xfrm>
        </p:grpSpPr>
        <p:sp>
          <p:nvSpPr>
            <p:cNvPr id="23" name="Document 22">
              <a:extLst>
                <a:ext uri="{FF2B5EF4-FFF2-40B4-BE49-F238E27FC236}">
                  <a16:creationId xmlns:a16="http://schemas.microsoft.com/office/drawing/2014/main" id="{B2574605-B717-6246-A4BF-880739415B6F}"/>
                </a:ext>
              </a:extLst>
            </p:cNvPr>
            <p:cNvSpPr/>
            <p:nvPr/>
          </p:nvSpPr>
          <p:spPr>
            <a:xfrm>
              <a:off x="4829124" y="1639330"/>
              <a:ext cx="381555" cy="422604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%</a:t>
              </a:r>
            </a:p>
          </p:txBody>
        </p:sp>
        <p:sp>
          <p:nvSpPr>
            <p:cNvPr id="24" name="Rounded Rectangular Callout 23">
              <a:extLst>
                <a:ext uri="{FF2B5EF4-FFF2-40B4-BE49-F238E27FC236}">
                  <a16:creationId xmlns:a16="http://schemas.microsoft.com/office/drawing/2014/main" id="{58856BC3-28E7-4040-9CA9-EABFB244488F}"/>
                </a:ext>
              </a:extLst>
            </p:cNvPr>
            <p:cNvSpPr/>
            <p:nvPr/>
          </p:nvSpPr>
          <p:spPr>
            <a:xfrm>
              <a:off x="5390891" y="1387776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1.2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F6C7257-EE94-A848-9F8B-5442EFDC9D31}"/>
              </a:ext>
            </a:extLst>
          </p:cNvPr>
          <p:cNvGrpSpPr/>
          <p:nvPr/>
        </p:nvGrpSpPr>
        <p:grpSpPr>
          <a:xfrm>
            <a:off x="4332296" y="1296321"/>
            <a:ext cx="1076107" cy="675327"/>
            <a:chOff x="4233795" y="1384810"/>
            <a:chExt cx="1076107" cy="675327"/>
          </a:xfrm>
        </p:grpSpPr>
        <p:sp>
          <p:nvSpPr>
            <p:cNvPr id="26" name="Document 25">
              <a:extLst>
                <a:ext uri="{FF2B5EF4-FFF2-40B4-BE49-F238E27FC236}">
                  <a16:creationId xmlns:a16="http://schemas.microsoft.com/office/drawing/2014/main" id="{838CEFBB-D55C-E742-AD7A-9E4102845E64}"/>
                </a:ext>
              </a:extLst>
            </p:cNvPr>
            <p:cNvSpPr/>
            <p:nvPr/>
          </p:nvSpPr>
          <p:spPr>
            <a:xfrm>
              <a:off x="4233795" y="1637533"/>
              <a:ext cx="381555" cy="422604"/>
            </a:xfrm>
            <a:prstGeom prst="flowChartDocumen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$</a:t>
              </a:r>
            </a:p>
          </p:txBody>
        </p:sp>
        <p:sp>
          <p:nvSpPr>
            <p:cNvPr id="27" name="Rounded Rectangular Callout 26">
              <a:extLst>
                <a:ext uri="{FF2B5EF4-FFF2-40B4-BE49-F238E27FC236}">
                  <a16:creationId xmlns:a16="http://schemas.microsoft.com/office/drawing/2014/main" id="{9B922651-9A7D-A949-86F3-14E7ACFA6FA7}"/>
                </a:ext>
              </a:extLst>
            </p:cNvPr>
            <p:cNvSpPr/>
            <p:nvPr/>
          </p:nvSpPr>
          <p:spPr>
            <a:xfrm>
              <a:off x="4786634" y="1384810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1.1</a:t>
              </a:r>
              <a:endPara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390CDBBA-8023-4F4D-B91A-3B949A84F7BE}"/>
              </a:ext>
            </a:extLst>
          </p:cNvPr>
          <p:cNvSpPr/>
          <p:nvPr/>
        </p:nvSpPr>
        <p:spPr>
          <a:xfrm>
            <a:off x="8618650" y="306746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47A0440-A07C-CE41-AAC2-995BE944ADF1}"/>
              </a:ext>
            </a:extLst>
          </p:cNvPr>
          <p:cNvSpPr/>
          <p:nvPr/>
        </p:nvSpPr>
        <p:spPr>
          <a:xfrm>
            <a:off x="4518964" y="326482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27A3FC3-6722-424E-A46A-9CD39F0B7B2D}"/>
              </a:ext>
            </a:extLst>
          </p:cNvPr>
          <p:cNvCxnSpPr>
            <a:stCxn id="28" idx="2"/>
            <a:endCxn id="29" idx="6"/>
          </p:cNvCxnSpPr>
          <p:nvPr/>
        </p:nvCxnSpPr>
        <p:spPr>
          <a:xfrm flipH="1">
            <a:off x="4656484" y="3136224"/>
            <a:ext cx="3962166" cy="197365"/>
          </a:xfrm>
          <a:prstGeom prst="straightConnector1">
            <a:avLst/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8718563-0F70-554F-90E7-2374CDB2213D}"/>
              </a:ext>
            </a:extLst>
          </p:cNvPr>
          <p:cNvGrpSpPr/>
          <p:nvPr/>
        </p:nvGrpSpPr>
        <p:grpSpPr>
          <a:xfrm>
            <a:off x="7130792" y="2486258"/>
            <a:ext cx="1085035" cy="674158"/>
            <a:chOff x="7251414" y="2534353"/>
            <a:chExt cx="1085035" cy="674158"/>
          </a:xfrm>
        </p:grpSpPr>
        <p:sp>
          <p:nvSpPr>
            <p:cNvPr id="32" name="Document 31">
              <a:extLst>
                <a:ext uri="{FF2B5EF4-FFF2-40B4-BE49-F238E27FC236}">
                  <a16:creationId xmlns:a16="http://schemas.microsoft.com/office/drawing/2014/main" id="{D0B0CEA0-D834-BD49-8306-8EBECAAB6C54}"/>
                </a:ext>
              </a:extLst>
            </p:cNvPr>
            <p:cNvSpPr/>
            <p:nvPr/>
          </p:nvSpPr>
          <p:spPr>
            <a:xfrm>
              <a:off x="7251414" y="2785907"/>
              <a:ext cx="381555" cy="422604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%</a:t>
              </a:r>
            </a:p>
          </p:txBody>
        </p:sp>
        <p:sp>
          <p:nvSpPr>
            <p:cNvPr id="33" name="Rounded Rectangular Callout 32">
              <a:extLst>
                <a:ext uri="{FF2B5EF4-FFF2-40B4-BE49-F238E27FC236}">
                  <a16:creationId xmlns:a16="http://schemas.microsoft.com/office/drawing/2014/main" id="{1EFAC674-29B3-FF4E-B147-56E4ACE1F47A}"/>
                </a:ext>
              </a:extLst>
            </p:cNvPr>
            <p:cNvSpPr/>
            <p:nvPr/>
          </p:nvSpPr>
          <p:spPr>
            <a:xfrm>
              <a:off x="7813181" y="2534353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1.2</a:t>
              </a: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ACABC10D-3A81-8443-A03D-D0A35B39667F}"/>
              </a:ext>
            </a:extLst>
          </p:cNvPr>
          <p:cNvSpPr/>
          <p:nvPr/>
        </p:nvSpPr>
        <p:spPr>
          <a:xfrm>
            <a:off x="8622997" y="3473217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4609CD5-6FC6-A144-9A7A-3FDDBAC80834}"/>
              </a:ext>
            </a:extLst>
          </p:cNvPr>
          <p:cNvCxnSpPr>
            <a:stCxn id="29" idx="6"/>
            <a:endCxn id="34" idx="2"/>
          </p:cNvCxnSpPr>
          <p:nvPr/>
        </p:nvCxnSpPr>
        <p:spPr>
          <a:xfrm>
            <a:off x="4656485" y="3333589"/>
            <a:ext cx="3966513" cy="208389"/>
          </a:xfrm>
          <a:prstGeom prst="straightConnector1">
            <a:avLst/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CBA1C44-3C15-274C-B5CD-DF493519F9F8}"/>
              </a:ext>
            </a:extLst>
          </p:cNvPr>
          <p:cNvGrpSpPr/>
          <p:nvPr/>
        </p:nvGrpSpPr>
        <p:grpSpPr>
          <a:xfrm>
            <a:off x="7341750" y="3609618"/>
            <a:ext cx="939010" cy="423104"/>
            <a:chOff x="5662125" y="3608674"/>
            <a:chExt cx="939010" cy="423104"/>
          </a:xfrm>
        </p:grpSpPr>
        <p:sp>
          <p:nvSpPr>
            <p:cNvPr id="37" name="Document 36">
              <a:extLst>
                <a:ext uri="{FF2B5EF4-FFF2-40B4-BE49-F238E27FC236}">
                  <a16:creationId xmlns:a16="http://schemas.microsoft.com/office/drawing/2014/main" id="{11430ACB-A345-284B-AE25-EF36899E5FB4}"/>
                </a:ext>
              </a:extLst>
            </p:cNvPr>
            <p:cNvSpPr/>
            <p:nvPr/>
          </p:nvSpPr>
          <p:spPr>
            <a:xfrm>
              <a:off x="6219580" y="3609174"/>
              <a:ext cx="381555" cy="422604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%</a:t>
              </a:r>
              <a:endParaRPr lang="en-US" sz="2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3A3CD69-2A3D-EB4B-8C28-050506D86DD9}"/>
                </a:ext>
              </a:extLst>
            </p:cNvPr>
            <p:cNvSpPr txBox="1"/>
            <p:nvPr/>
          </p:nvSpPr>
          <p:spPr>
            <a:xfrm>
              <a:off x="5662125" y="3608674"/>
              <a:ext cx="499785" cy="369332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lIns="0" rIns="0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ack</a:t>
              </a:r>
              <a:endParaRPr lang="en-US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D783EB2-03EE-9340-9ACB-753643271216}"/>
              </a:ext>
            </a:extLst>
          </p:cNvPr>
          <p:cNvGrpSpPr/>
          <p:nvPr/>
        </p:nvGrpSpPr>
        <p:grpSpPr>
          <a:xfrm>
            <a:off x="7362071" y="1292459"/>
            <a:ext cx="1074875" cy="674158"/>
            <a:chOff x="7850685" y="1385615"/>
            <a:chExt cx="1074875" cy="674158"/>
          </a:xfrm>
        </p:grpSpPr>
        <p:sp>
          <p:nvSpPr>
            <p:cNvPr id="43" name="Document 42">
              <a:extLst>
                <a:ext uri="{FF2B5EF4-FFF2-40B4-BE49-F238E27FC236}">
                  <a16:creationId xmlns:a16="http://schemas.microsoft.com/office/drawing/2014/main" id="{C55292C0-99CB-4845-AE08-14B0009B3229}"/>
                </a:ext>
              </a:extLst>
            </p:cNvPr>
            <p:cNvSpPr/>
            <p:nvPr/>
          </p:nvSpPr>
          <p:spPr>
            <a:xfrm>
              <a:off x="7850685" y="1637169"/>
              <a:ext cx="381555" cy="422604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%</a:t>
              </a:r>
            </a:p>
          </p:txBody>
        </p:sp>
        <p:sp>
          <p:nvSpPr>
            <p:cNvPr id="44" name="Rounded Rectangular Callout 43">
              <a:extLst>
                <a:ext uri="{FF2B5EF4-FFF2-40B4-BE49-F238E27FC236}">
                  <a16:creationId xmlns:a16="http://schemas.microsoft.com/office/drawing/2014/main" id="{CC14EF3B-FC11-D342-977C-48798B50262E}"/>
                </a:ext>
              </a:extLst>
            </p:cNvPr>
            <p:cNvSpPr/>
            <p:nvPr/>
          </p:nvSpPr>
          <p:spPr>
            <a:xfrm>
              <a:off x="8402292" y="1385615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1.2</a:t>
              </a:r>
            </a:p>
          </p:txBody>
        </p:sp>
      </p:grpSp>
      <p:sp>
        <p:nvSpPr>
          <p:cNvPr id="45" name="Document 44">
            <a:extLst>
              <a:ext uri="{FF2B5EF4-FFF2-40B4-BE49-F238E27FC236}">
                <a16:creationId xmlns:a16="http://schemas.microsoft.com/office/drawing/2014/main" id="{E8D694CD-C73C-7A44-A45E-AD8C640B9374}"/>
              </a:ext>
            </a:extLst>
          </p:cNvPr>
          <p:cNvSpPr/>
          <p:nvPr/>
        </p:nvSpPr>
        <p:spPr>
          <a:xfrm>
            <a:off x="8506320" y="3696636"/>
            <a:ext cx="381555" cy="422604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%</a:t>
            </a:r>
            <a:endParaRPr lang="en-US" sz="24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3ECC46D-EBB3-6140-8678-CD7D3D51A994}"/>
              </a:ext>
            </a:extLst>
          </p:cNvPr>
          <p:cNvSpPr txBox="1"/>
          <p:nvPr/>
        </p:nvSpPr>
        <p:spPr>
          <a:xfrm>
            <a:off x="5139352" y="1789472"/>
            <a:ext cx="286821" cy="246221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✔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C086253-5188-FB42-BFFE-EB235F77412F}"/>
              </a:ext>
            </a:extLst>
          </p:cNvPr>
          <p:cNvSpPr txBox="1"/>
          <p:nvPr/>
        </p:nvSpPr>
        <p:spPr>
          <a:xfrm>
            <a:off x="7631547" y="1782005"/>
            <a:ext cx="286821" cy="246221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✔</a:t>
            </a:r>
          </a:p>
        </p:txBody>
      </p:sp>
      <p:sp>
        <p:nvSpPr>
          <p:cNvPr id="49" name="Notched Right Arrow 48">
            <a:extLst>
              <a:ext uri="{FF2B5EF4-FFF2-40B4-BE49-F238E27FC236}">
                <a16:creationId xmlns:a16="http://schemas.microsoft.com/office/drawing/2014/main" id="{191C6256-E492-284B-9216-68E1D0C1918E}"/>
              </a:ext>
            </a:extLst>
          </p:cNvPr>
          <p:cNvSpPr/>
          <p:nvPr/>
        </p:nvSpPr>
        <p:spPr>
          <a:xfrm rot="192280">
            <a:off x="6601602" y="3536909"/>
            <a:ext cx="593529" cy="467751"/>
          </a:xfrm>
          <a:prstGeom prst="notchedRightArrow">
            <a:avLst/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23EB812-2D5B-3D45-AF15-98A98119FE2C}"/>
              </a:ext>
            </a:extLst>
          </p:cNvPr>
          <p:cNvSpPr/>
          <p:nvPr/>
        </p:nvSpPr>
        <p:spPr>
          <a:xfrm>
            <a:off x="4843600" y="5968292"/>
            <a:ext cx="31968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Helvetica" pitchFamily="2" charset="0"/>
                <a:ea typeface="Helvetica Neue Medium" charset="0"/>
                <a:cs typeface="Helvetica Neue Medium" charset="0"/>
              </a:rPr>
              <a:t>(Ack’s to self not shown here)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8012BFB-06BD-2745-9855-9664BA795040}"/>
              </a:ext>
            </a:extLst>
          </p:cNvPr>
          <p:cNvSpPr txBox="1"/>
          <p:nvPr/>
        </p:nvSpPr>
        <p:spPr>
          <a:xfrm>
            <a:off x="420655" y="3953433"/>
            <a:ext cx="307328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✘  P2 processes %</a:t>
            </a:r>
          </a:p>
        </p:txBody>
      </p:sp>
      <p:sp>
        <p:nvSpPr>
          <p:cNvPr id="52" name="Notched Right Arrow 51">
            <a:extLst>
              <a:ext uri="{FF2B5EF4-FFF2-40B4-BE49-F238E27FC236}">
                <a16:creationId xmlns:a16="http://schemas.microsoft.com/office/drawing/2014/main" id="{53F514FC-A693-7941-A6C5-AAAD10416E32}"/>
              </a:ext>
            </a:extLst>
          </p:cNvPr>
          <p:cNvSpPr/>
          <p:nvPr/>
        </p:nvSpPr>
        <p:spPr>
          <a:xfrm rot="16200000">
            <a:off x="4980600" y="2137087"/>
            <a:ext cx="593529" cy="467751"/>
          </a:xfrm>
          <a:prstGeom prst="notchedRightArrow">
            <a:avLst/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134B062-4200-B342-97D4-AC7E6AE6845D}"/>
                  </a:ext>
                </a:extLst>
              </p14:cNvPr>
              <p14:cNvContentPartPr/>
              <p14:nvPr/>
            </p14:nvContentPartPr>
            <p14:xfrm>
              <a:off x="3533040" y="1022400"/>
              <a:ext cx="5429880" cy="5427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134B062-4200-B342-97D4-AC7E6AE684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11440" y="1006200"/>
                <a:ext cx="5473080" cy="546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287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8" grpId="0" animBg="1"/>
      <p:bldP spid="29" grpId="0" animBg="1"/>
      <p:bldP spid="34" grpId="0" animBg="1"/>
      <p:bldP spid="45" grpId="0" animBg="1"/>
      <p:bldP spid="46" grpId="0" animBg="1"/>
      <p:bldP spid="48" grpId="0" animBg="1"/>
      <p:bldP spid="48" grpId="1" animBg="1"/>
      <p:bldP spid="49" grpId="0" animBg="1"/>
      <p:bldP spid="51" grpId="0" animBg="1"/>
      <p:bldP spid="5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EE1E911-9673-CA4E-9238-6F3E3193C269}"/>
              </a:ext>
            </a:extLst>
          </p:cNvPr>
          <p:cNvSpPr/>
          <p:nvPr/>
        </p:nvSpPr>
        <p:spPr>
          <a:xfrm>
            <a:off x="628650" y="2507226"/>
            <a:ext cx="7886700" cy="1514168"/>
          </a:xfrm>
          <a:prstGeom prst="roundRect">
            <a:avLst>
              <a:gd name="adj" fmla="val 7756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57390A-7E1E-0D4A-B1BE-D6978BDDA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Totally-Ordered Multicast </a:t>
            </a:r>
            <a:r>
              <a:rPr lang="en-US" baseline="30000" dirty="0">
                <a:solidFill>
                  <a:srgbClr val="0070C0"/>
                </a:solidFill>
              </a:rPr>
              <a:t>(Correct version)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3B412-4685-F247-889E-96559F2EF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On receiving an update from client, broadcast to others (including yourself)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On receiving </a:t>
            </a:r>
            <a:r>
              <a:rPr lang="en-US" dirty="0">
                <a:solidFill>
                  <a:srgbClr val="C00000"/>
                </a:solidFill>
              </a:rPr>
              <a:t>or processing </a:t>
            </a:r>
            <a:r>
              <a:rPr lang="en-US" dirty="0"/>
              <a:t>an update: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Add it to your </a:t>
            </a:r>
            <a:r>
              <a:rPr lang="en-US"/>
              <a:t>local queue</a:t>
            </a:r>
            <a:endParaRPr lang="en-US" dirty="0"/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Broadcast an </a:t>
            </a:r>
            <a:r>
              <a:rPr lang="en-US" dirty="0">
                <a:solidFill>
                  <a:srgbClr val="0070C0"/>
                </a:solidFill>
              </a:rPr>
              <a:t>acknowledgement message </a:t>
            </a:r>
            <a:r>
              <a:rPr lang="en-US" dirty="0"/>
              <a:t>to every replica (including yourself) </a:t>
            </a:r>
            <a:r>
              <a:rPr lang="en-US" dirty="0">
                <a:solidFill>
                  <a:srgbClr val="C00000"/>
                </a:solidFill>
              </a:rPr>
              <a:t>only from head of queue</a:t>
            </a:r>
          </a:p>
          <a:p>
            <a:pPr marL="971550" lvl="1" indent="-514350">
              <a:buFont typeface="+mj-lt"/>
              <a:buAutoNum type="alphaLcParenR"/>
            </a:pPr>
            <a:endParaRPr lang="en-US" dirty="0"/>
          </a:p>
          <a:p>
            <a:pPr marL="571500" indent="-514350">
              <a:buFont typeface="+mj-lt"/>
              <a:buAutoNum type="arabicPeriod"/>
            </a:pPr>
            <a:r>
              <a:rPr lang="en-US" dirty="0"/>
              <a:t>On receiving an acknowledgement:</a:t>
            </a:r>
          </a:p>
          <a:p>
            <a:pPr lvl="1"/>
            <a:r>
              <a:rPr lang="en-US" dirty="0"/>
              <a:t>Mark corresponding update </a:t>
            </a:r>
            <a:r>
              <a:rPr lang="en-US" dirty="0">
                <a:solidFill>
                  <a:srgbClr val="0070C0"/>
                </a:solidFill>
              </a:rPr>
              <a:t>acknowledged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in your queue</a:t>
            </a:r>
          </a:p>
          <a:p>
            <a:pPr marL="571500" indent="-514350">
              <a:buFont typeface="+mj-lt"/>
              <a:buAutoNum type="arabicPeriod"/>
            </a:pPr>
            <a:endParaRPr lang="en-US" dirty="0"/>
          </a:p>
          <a:p>
            <a:pPr marL="571500" indent="-51435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Remove and process </a:t>
            </a:r>
            <a:r>
              <a:rPr lang="en-US" dirty="0"/>
              <a:t>updates </a:t>
            </a:r>
            <a:r>
              <a:rPr lang="en-US" u="sng" dirty="0"/>
              <a:t>everyone</a:t>
            </a:r>
            <a:r>
              <a:rPr lang="en-US" dirty="0"/>
              <a:t> has </a:t>
            </a:r>
            <a:r>
              <a:rPr lang="en-US" dirty="0" err="1"/>
              <a:t>ack’ed</a:t>
            </a:r>
            <a:r>
              <a:rPr lang="en-US" dirty="0"/>
              <a:t> from </a:t>
            </a:r>
            <a:r>
              <a:rPr lang="en-US" u="sng" dirty="0"/>
              <a:t>head</a:t>
            </a:r>
            <a:r>
              <a:rPr lang="en-US" dirty="0"/>
              <a:t> of queue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123BE-04D9-B941-9080-131283C87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69E39-62A3-764F-AB1A-7C1880471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9983A-D2B5-E944-9E07-B28D7EEB0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51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64F5F32-B7AD-1D4F-9A6B-8A261C08C877}"/>
                  </a:ext>
                </a:extLst>
              </p14:cNvPr>
              <p14:cNvContentPartPr/>
              <p14:nvPr/>
            </p14:nvContentPartPr>
            <p14:xfrm>
              <a:off x="241200" y="2725560"/>
              <a:ext cx="7495200" cy="13104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64F5F32-B7AD-1D4F-9A6B-8A261C08C87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5000" y="2709360"/>
                <a:ext cx="7527600" cy="134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94587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97EC0-AED3-494E-99CF-D7BFBD186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Totally-Ordered Multicast </a:t>
            </a:r>
            <a:r>
              <a:rPr lang="en-US" baseline="30000" dirty="0">
                <a:solidFill>
                  <a:srgbClr val="0070C0"/>
                </a:solidFill>
              </a:rPr>
              <a:t>(Correct version)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DC481-BB91-2F47-B34A-BB0503D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37A4C-9898-924E-AB37-31F4B2FCF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B5114-6645-3342-9073-4735B0025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6D3297-5E85-6F4D-9ABE-28B2C90B63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4866"/>
          <a:stretch/>
        </p:blipFill>
        <p:spPr>
          <a:xfrm>
            <a:off x="2417022" y="2077861"/>
            <a:ext cx="4610100" cy="2148151"/>
          </a:xfrm>
          <a:prstGeom prst="rect">
            <a:avLst/>
          </a:prstGeom>
        </p:spPr>
      </p:pic>
      <p:sp>
        <p:nvSpPr>
          <p:cNvPr id="8" name="Can 7">
            <a:extLst>
              <a:ext uri="{FF2B5EF4-FFF2-40B4-BE49-F238E27FC236}">
                <a16:creationId xmlns:a16="http://schemas.microsoft.com/office/drawing/2014/main" id="{D1C78356-3827-F244-BEDF-DA6D9BCE5014}"/>
              </a:ext>
            </a:extLst>
          </p:cNvPr>
          <p:cNvSpPr/>
          <p:nvPr/>
        </p:nvSpPr>
        <p:spPr>
          <a:xfrm>
            <a:off x="2301684" y="2420998"/>
            <a:ext cx="477288" cy="522315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P1</a:t>
            </a:r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Can 8">
            <a:extLst>
              <a:ext uri="{FF2B5EF4-FFF2-40B4-BE49-F238E27FC236}">
                <a16:creationId xmlns:a16="http://schemas.microsoft.com/office/drawing/2014/main" id="{A3E6ADAF-B771-284B-A451-B419538F04C2}"/>
              </a:ext>
            </a:extLst>
          </p:cNvPr>
          <p:cNvSpPr/>
          <p:nvPr/>
        </p:nvSpPr>
        <p:spPr>
          <a:xfrm>
            <a:off x="6408203" y="2271982"/>
            <a:ext cx="479259" cy="524472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P2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B97C581-0124-864B-B375-6540364287D4}"/>
              </a:ext>
            </a:extLst>
          </p:cNvPr>
          <p:cNvCxnSpPr/>
          <p:nvPr/>
        </p:nvCxnSpPr>
        <p:spPr>
          <a:xfrm>
            <a:off x="2537542" y="2943312"/>
            <a:ext cx="0" cy="354917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35598D1-C291-3D42-B75D-7E3AE0795751}"/>
              </a:ext>
            </a:extLst>
          </p:cNvPr>
          <p:cNvCxnSpPr/>
          <p:nvPr/>
        </p:nvCxnSpPr>
        <p:spPr>
          <a:xfrm flipH="1">
            <a:off x="6643485" y="2796455"/>
            <a:ext cx="4346" cy="3668953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499C065F-C424-8F4A-AAAC-87FE528BED8D}"/>
              </a:ext>
            </a:extLst>
          </p:cNvPr>
          <p:cNvSpPr/>
          <p:nvPr/>
        </p:nvSpPr>
        <p:spPr>
          <a:xfrm>
            <a:off x="2476946" y="306164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3" name="Straight Arrow Connector 32">
            <a:extLst>
              <a:ext uri="{FF2B5EF4-FFF2-40B4-BE49-F238E27FC236}">
                <a16:creationId xmlns:a16="http://schemas.microsoft.com/office/drawing/2014/main" id="{2D77400E-FD8A-FB49-BB0A-056047D49998}"/>
              </a:ext>
            </a:extLst>
          </p:cNvPr>
          <p:cNvCxnSpPr>
            <a:stCxn id="12" idx="6"/>
            <a:endCxn id="14" idx="2"/>
          </p:cNvCxnSpPr>
          <p:nvPr/>
        </p:nvCxnSpPr>
        <p:spPr>
          <a:xfrm>
            <a:off x="2614467" y="3130408"/>
            <a:ext cx="3972775" cy="1391640"/>
          </a:xfrm>
          <a:prstGeom prst="curvedConnector3">
            <a:avLst>
              <a:gd name="adj1" fmla="val 50000"/>
            </a:avLst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09DE2D59-791C-7240-B5A0-03A862D3170F}"/>
              </a:ext>
            </a:extLst>
          </p:cNvPr>
          <p:cNvSpPr/>
          <p:nvPr/>
        </p:nvSpPr>
        <p:spPr>
          <a:xfrm>
            <a:off x="6587241" y="445328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B0E6911-E881-ED4B-B469-A00C80967191}"/>
              </a:ext>
            </a:extLst>
          </p:cNvPr>
          <p:cNvGrpSpPr/>
          <p:nvPr/>
        </p:nvGrpSpPr>
        <p:grpSpPr>
          <a:xfrm>
            <a:off x="3056223" y="2497441"/>
            <a:ext cx="1097084" cy="611842"/>
            <a:chOff x="6067924" y="2616275"/>
            <a:chExt cx="1097084" cy="611842"/>
          </a:xfrm>
        </p:grpSpPr>
        <p:sp>
          <p:nvSpPr>
            <p:cNvPr id="16" name="Document 15">
              <a:extLst>
                <a:ext uri="{FF2B5EF4-FFF2-40B4-BE49-F238E27FC236}">
                  <a16:creationId xmlns:a16="http://schemas.microsoft.com/office/drawing/2014/main" id="{B18A86F7-BFE9-4448-8774-FC26BEA1CB3D}"/>
                </a:ext>
              </a:extLst>
            </p:cNvPr>
            <p:cNvSpPr/>
            <p:nvPr/>
          </p:nvSpPr>
          <p:spPr>
            <a:xfrm>
              <a:off x="6067924" y="2805513"/>
              <a:ext cx="381555" cy="422604"/>
            </a:xfrm>
            <a:prstGeom prst="flowChartDocumen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$</a:t>
              </a:r>
              <a:endParaRPr lang="en-US" sz="2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7" name="Rounded Rectangular Callout 16">
              <a:extLst>
                <a:ext uri="{FF2B5EF4-FFF2-40B4-BE49-F238E27FC236}">
                  <a16:creationId xmlns:a16="http://schemas.microsoft.com/office/drawing/2014/main" id="{D59228D3-7571-1141-B286-2C11C61EED0E}"/>
                </a:ext>
              </a:extLst>
            </p:cNvPr>
            <p:cNvSpPr/>
            <p:nvPr/>
          </p:nvSpPr>
          <p:spPr>
            <a:xfrm>
              <a:off x="6641740" y="2616275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1.1</a:t>
              </a:r>
              <a:endPara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E34EFA-DD4C-334D-8271-5BBD0E682A84}"/>
              </a:ext>
            </a:extLst>
          </p:cNvPr>
          <p:cNvCxnSpPr/>
          <p:nvPr/>
        </p:nvCxnSpPr>
        <p:spPr>
          <a:xfrm flipV="1">
            <a:off x="5272246" y="1540194"/>
            <a:ext cx="1374993" cy="30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2157FD-CD2C-4D44-9A5B-8672A0C227D8}"/>
              </a:ext>
            </a:extLst>
          </p:cNvPr>
          <p:cNvCxnSpPr/>
          <p:nvPr/>
        </p:nvCxnSpPr>
        <p:spPr>
          <a:xfrm flipV="1">
            <a:off x="5268493" y="1970183"/>
            <a:ext cx="1374993" cy="30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3CF3738-398A-E049-9C7B-35902D3C6C87}"/>
              </a:ext>
            </a:extLst>
          </p:cNvPr>
          <p:cNvCxnSpPr/>
          <p:nvPr/>
        </p:nvCxnSpPr>
        <p:spPr>
          <a:xfrm flipV="1">
            <a:off x="2271005" y="1542355"/>
            <a:ext cx="1374993" cy="30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9198FCC-E0FF-414F-BBAF-EE28ED93B61F}"/>
              </a:ext>
            </a:extLst>
          </p:cNvPr>
          <p:cNvCxnSpPr/>
          <p:nvPr/>
        </p:nvCxnSpPr>
        <p:spPr>
          <a:xfrm flipV="1">
            <a:off x="2267252" y="1972344"/>
            <a:ext cx="1374993" cy="30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67D7601-4B39-3442-AFC2-CA10A90251E2}"/>
              </a:ext>
            </a:extLst>
          </p:cNvPr>
          <p:cNvGrpSpPr/>
          <p:nvPr/>
        </p:nvGrpSpPr>
        <p:grpSpPr>
          <a:xfrm>
            <a:off x="2925691" y="1294557"/>
            <a:ext cx="1085035" cy="674158"/>
            <a:chOff x="4829124" y="1387776"/>
            <a:chExt cx="1085035" cy="674158"/>
          </a:xfrm>
        </p:grpSpPr>
        <p:sp>
          <p:nvSpPr>
            <p:cNvPr id="23" name="Document 22">
              <a:extLst>
                <a:ext uri="{FF2B5EF4-FFF2-40B4-BE49-F238E27FC236}">
                  <a16:creationId xmlns:a16="http://schemas.microsoft.com/office/drawing/2014/main" id="{C81A6CE0-B314-0C43-9DE0-A20FD150B981}"/>
                </a:ext>
              </a:extLst>
            </p:cNvPr>
            <p:cNvSpPr/>
            <p:nvPr/>
          </p:nvSpPr>
          <p:spPr>
            <a:xfrm>
              <a:off x="4829124" y="1639330"/>
              <a:ext cx="381555" cy="422604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%</a:t>
              </a:r>
            </a:p>
          </p:txBody>
        </p:sp>
        <p:sp>
          <p:nvSpPr>
            <p:cNvPr id="24" name="Rounded Rectangular Callout 23">
              <a:extLst>
                <a:ext uri="{FF2B5EF4-FFF2-40B4-BE49-F238E27FC236}">
                  <a16:creationId xmlns:a16="http://schemas.microsoft.com/office/drawing/2014/main" id="{1B4723EF-66A3-C642-A5D5-F1DFDD31BE07}"/>
                </a:ext>
              </a:extLst>
            </p:cNvPr>
            <p:cNvSpPr/>
            <p:nvPr/>
          </p:nvSpPr>
          <p:spPr>
            <a:xfrm>
              <a:off x="5390891" y="1387776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1.2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1437BE8-89A0-2947-9EB3-6DDCE7A938B2}"/>
              </a:ext>
            </a:extLst>
          </p:cNvPr>
          <p:cNvGrpSpPr/>
          <p:nvPr/>
        </p:nvGrpSpPr>
        <p:grpSpPr>
          <a:xfrm>
            <a:off x="2296534" y="1297018"/>
            <a:ext cx="1076107" cy="675327"/>
            <a:chOff x="4233795" y="1384810"/>
            <a:chExt cx="1076107" cy="675327"/>
          </a:xfrm>
        </p:grpSpPr>
        <p:sp>
          <p:nvSpPr>
            <p:cNvPr id="26" name="Document 25">
              <a:extLst>
                <a:ext uri="{FF2B5EF4-FFF2-40B4-BE49-F238E27FC236}">
                  <a16:creationId xmlns:a16="http://schemas.microsoft.com/office/drawing/2014/main" id="{53131214-1BC7-744A-A7EE-7D6E61BB38DB}"/>
                </a:ext>
              </a:extLst>
            </p:cNvPr>
            <p:cNvSpPr/>
            <p:nvPr/>
          </p:nvSpPr>
          <p:spPr>
            <a:xfrm>
              <a:off x="4233795" y="1637533"/>
              <a:ext cx="381555" cy="422604"/>
            </a:xfrm>
            <a:prstGeom prst="flowChartDocumen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$</a:t>
              </a:r>
            </a:p>
          </p:txBody>
        </p:sp>
        <p:sp>
          <p:nvSpPr>
            <p:cNvPr id="27" name="Rounded Rectangular Callout 26">
              <a:extLst>
                <a:ext uri="{FF2B5EF4-FFF2-40B4-BE49-F238E27FC236}">
                  <a16:creationId xmlns:a16="http://schemas.microsoft.com/office/drawing/2014/main" id="{58B9EC5E-275E-0D40-9C7A-E9857B1A37CB}"/>
                </a:ext>
              </a:extLst>
            </p:cNvPr>
            <p:cNvSpPr/>
            <p:nvPr/>
          </p:nvSpPr>
          <p:spPr>
            <a:xfrm>
              <a:off x="4786634" y="1384810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1.1</a:t>
              </a:r>
              <a:endPara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8A558A7E-F39C-B246-8EB9-40550F9E14EB}"/>
              </a:ext>
            </a:extLst>
          </p:cNvPr>
          <p:cNvSpPr/>
          <p:nvPr/>
        </p:nvSpPr>
        <p:spPr>
          <a:xfrm>
            <a:off x="6582888" y="306816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4DC5B29-6C5A-B14C-9D81-A7E57958793C}"/>
              </a:ext>
            </a:extLst>
          </p:cNvPr>
          <p:cNvSpPr/>
          <p:nvPr/>
        </p:nvSpPr>
        <p:spPr>
          <a:xfrm>
            <a:off x="2483202" y="3265525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0CFFA41-3B5D-9341-902F-87F675378B97}"/>
              </a:ext>
            </a:extLst>
          </p:cNvPr>
          <p:cNvCxnSpPr>
            <a:stCxn id="28" idx="2"/>
            <a:endCxn id="29" idx="6"/>
          </p:cNvCxnSpPr>
          <p:nvPr/>
        </p:nvCxnSpPr>
        <p:spPr>
          <a:xfrm flipH="1">
            <a:off x="2620722" y="3136921"/>
            <a:ext cx="3962166" cy="197365"/>
          </a:xfrm>
          <a:prstGeom prst="straightConnector1">
            <a:avLst/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503CE8-090B-7C49-9F62-492274A30953}"/>
              </a:ext>
            </a:extLst>
          </p:cNvPr>
          <p:cNvGrpSpPr/>
          <p:nvPr/>
        </p:nvGrpSpPr>
        <p:grpSpPr>
          <a:xfrm>
            <a:off x="4437518" y="2507849"/>
            <a:ext cx="1098581" cy="674158"/>
            <a:chOff x="7251414" y="2534353"/>
            <a:chExt cx="1098581" cy="674158"/>
          </a:xfrm>
        </p:grpSpPr>
        <p:sp>
          <p:nvSpPr>
            <p:cNvPr id="32" name="Document 31">
              <a:extLst>
                <a:ext uri="{FF2B5EF4-FFF2-40B4-BE49-F238E27FC236}">
                  <a16:creationId xmlns:a16="http://schemas.microsoft.com/office/drawing/2014/main" id="{CBA535C5-DACB-DD4B-9547-3B4BF5C9B360}"/>
                </a:ext>
              </a:extLst>
            </p:cNvPr>
            <p:cNvSpPr/>
            <p:nvPr/>
          </p:nvSpPr>
          <p:spPr>
            <a:xfrm>
              <a:off x="7251414" y="2785907"/>
              <a:ext cx="381555" cy="422604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%</a:t>
              </a:r>
            </a:p>
          </p:txBody>
        </p:sp>
        <p:sp>
          <p:nvSpPr>
            <p:cNvPr id="33" name="Rounded Rectangular Callout 32">
              <a:extLst>
                <a:ext uri="{FF2B5EF4-FFF2-40B4-BE49-F238E27FC236}">
                  <a16:creationId xmlns:a16="http://schemas.microsoft.com/office/drawing/2014/main" id="{5534F449-47E6-4D48-8745-9261C45C1BF6}"/>
                </a:ext>
              </a:extLst>
            </p:cNvPr>
            <p:cNvSpPr/>
            <p:nvPr/>
          </p:nvSpPr>
          <p:spPr>
            <a:xfrm>
              <a:off x="7826727" y="2534353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1.2</a:t>
              </a: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5D16613B-D5DD-C44E-8D3F-6BFD80A1C000}"/>
              </a:ext>
            </a:extLst>
          </p:cNvPr>
          <p:cNvSpPr/>
          <p:nvPr/>
        </p:nvSpPr>
        <p:spPr>
          <a:xfrm>
            <a:off x="6579613" y="5548379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259CE62-9DD2-D14E-B4FD-FB9F65890C07}"/>
              </a:ext>
            </a:extLst>
          </p:cNvPr>
          <p:cNvCxnSpPr/>
          <p:nvPr/>
        </p:nvCxnSpPr>
        <p:spPr>
          <a:xfrm>
            <a:off x="2611686" y="5395780"/>
            <a:ext cx="3966513" cy="208389"/>
          </a:xfrm>
          <a:prstGeom prst="straightConnector1">
            <a:avLst/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2EBAB00-2289-4740-88B5-E225253E9FF4}"/>
              </a:ext>
            </a:extLst>
          </p:cNvPr>
          <p:cNvGrpSpPr/>
          <p:nvPr/>
        </p:nvGrpSpPr>
        <p:grpSpPr>
          <a:xfrm>
            <a:off x="4260895" y="5029963"/>
            <a:ext cx="939010" cy="423104"/>
            <a:chOff x="5662125" y="3608674"/>
            <a:chExt cx="939010" cy="423104"/>
          </a:xfrm>
        </p:grpSpPr>
        <p:sp>
          <p:nvSpPr>
            <p:cNvPr id="37" name="Document 36">
              <a:extLst>
                <a:ext uri="{FF2B5EF4-FFF2-40B4-BE49-F238E27FC236}">
                  <a16:creationId xmlns:a16="http://schemas.microsoft.com/office/drawing/2014/main" id="{ABD6932B-DD7C-534D-BBFC-C06CC37F9F7F}"/>
                </a:ext>
              </a:extLst>
            </p:cNvPr>
            <p:cNvSpPr/>
            <p:nvPr/>
          </p:nvSpPr>
          <p:spPr>
            <a:xfrm>
              <a:off x="6219580" y="3609174"/>
              <a:ext cx="381555" cy="422604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%</a:t>
              </a:r>
              <a:endParaRPr lang="en-US" sz="2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C2BA5D7-9E75-0C4E-878C-71AF89CB071C}"/>
                </a:ext>
              </a:extLst>
            </p:cNvPr>
            <p:cNvSpPr txBox="1"/>
            <p:nvPr/>
          </p:nvSpPr>
          <p:spPr>
            <a:xfrm>
              <a:off x="5662125" y="3608674"/>
              <a:ext cx="499785" cy="369332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lIns="0" rIns="0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ack</a:t>
              </a:r>
              <a:endParaRPr lang="en-US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8C134B9-D489-AB45-850D-138B24D23E61}"/>
              </a:ext>
            </a:extLst>
          </p:cNvPr>
          <p:cNvCxnSpPr>
            <a:stCxn id="14" idx="2"/>
            <a:endCxn id="40" idx="6"/>
          </p:cNvCxnSpPr>
          <p:nvPr/>
        </p:nvCxnSpPr>
        <p:spPr>
          <a:xfrm flipH="1">
            <a:off x="2602645" y="4522049"/>
            <a:ext cx="3984597" cy="220881"/>
          </a:xfrm>
          <a:prstGeom prst="straightConnector1">
            <a:avLst/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9F13E52E-03DF-D047-B8F8-E207F170A5AB}"/>
              </a:ext>
            </a:extLst>
          </p:cNvPr>
          <p:cNvSpPr/>
          <p:nvPr/>
        </p:nvSpPr>
        <p:spPr>
          <a:xfrm>
            <a:off x="2465124" y="4674169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194C94E-8BA9-E64B-949F-C907BC4328BF}"/>
              </a:ext>
            </a:extLst>
          </p:cNvPr>
          <p:cNvGrpSpPr/>
          <p:nvPr/>
        </p:nvGrpSpPr>
        <p:grpSpPr>
          <a:xfrm>
            <a:off x="3166589" y="4187278"/>
            <a:ext cx="941936" cy="422604"/>
            <a:chOff x="6101350" y="4491591"/>
            <a:chExt cx="941936" cy="422604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63A1ABB-788A-7B44-8463-3FAF80B11E82}"/>
                </a:ext>
              </a:extLst>
            </p:cNvPr>
            <p:cNvSpPr txBox="1"/>
            <p:nvPr/>
          </p:nvSpPr>
          <p:spPr>
            <a:xfrm>
              <a:off x="6101350" y="4495035"/>
              <a:ext cx="499785" cy="369332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lIns="0" rIns="0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ack</a:t>
              </a:r>
              <a:endParaRPr lang="en-US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3" name="Document 42">
              <a:extLst>
                <a:ext uri="{FF2B5EF4-FFF2-40B4-BE49-F238E27FC236}">
                  <a16:creationId xmlns:a16="http://schemas.microsoft.com/office/drawing/2014/main" id="{ABAD01DA-3004-E549-942A-069D288ADA14}"/>
                </a:ext>
              </a:extLst>
            </p:cNvPr>
            <p:cNvSpPr/>
            <p:nvPr/>
          </p:nvSpPr>
          <p:spPr>
            <a:xfrm>
              <a:off x="6661731" y="4491591"/>
              <a:ext cx="381555" cy="422604"/>
            </a:xfrm>
            <a:prstGeom prst="flowChartDocumen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$</a:t>
              </a:r>
              <a:endParaRPr lang="en-US" sz="2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5E01161-C92A-4649-85B0-6D646C6043B4}"/>
              </a:ext>
            </a:extLst>
          </p:cNvPr>
          <p:cNvGrpSpPr/>
          <p:nvPr/>
        </p:nvGrpSpPr>
        <p:grpSpPr>
          <a:xfrm>
            <a:off x="5354772" y="1302146"/>
            <a:ext cx="1085035" cy="674158"/>
            <a:chOff x="7830365" y="1385615"/>
            <a:chExt cx="1085035" cy="674158"/>
          </a:xfrm>
        </p:grpSpPr>
        <p:sp>
          <p:nvSpPr>
            <p:cNvPr id="45" name="Document 44">
              <a:extLst>
                <a:ext uri="{FF2B5EF4-FFF2-40B4-BE49-F238E27FC236}">
                  <a16:creationId xmlns:a16="http://schemas.microsoft.com/office/drawing/2014/main" id="{1EE7F0C8-B20B-1D49-AC90-88B924371D29}"/>
                </a:ext>
              </a:extLst>
            </p:cNvPr>
            <p:cNvSpPr/>
            <p:nvPr/>
          </p:nvSpPr>
          <p:spPr>
            <a:xfrm>
              <a:off x="7830365" y="1637169"/>
              <a:ext cx="381555" cy="422604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%</a:t>
              </a:r>
            </a:p>
          </p:txBody>
        </p:sp>
        <p:sp>
          <p:nvSpPr>
            <p:cNvPr id="46" name="Rounded Rectangular Callout 45">
              <a:extLst>
                <a:ext uri="{FF2B5EF4-FFF2-40B4-BE49-F238E27FC236}">
                  <a16:creationId xmlns:a16="http://schemas.microsoft.com/office/drawing/2014/main" id="{9166E009-3B18-3449-97C2-B0555782AB06}"/>
                </a:ext>
              </a:extLst>
            </p:cNvPr>
            <p:cNvSpPr/>
            <p:nvPr/>
          </p:nvSpPr>
          <p:spPr>
            <a:xfrm>
              <a:off x="8392132" y="1385615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1.2</a:t>
              </a:r>
            </a:p>
          </p:txBody>
        </p:sp>
      </p:grpSp>
      <p:sp>
        <p:nvSpPr>
          <p:cNvPr id="47" name="Document 46">
            <a:extLst>
              <a:ext uri="{FF2B5EF4-FFF2-40B4-BE49-F238E27FC236}">
                <a16:creationId xmlns:a16="http://schemas.microsoft.com/office/drawing/2014/main" id="{0529B352-1D20-5D4D-9CE1-AA30AA9D1C91}"/>
              </a:ext>
            </a:extLst>
          </p:cNvPr>
          <p:cNvSpPr/>
          <p:nvPr/>
        </p:nvSpPr>
        <p:spPr>
          <a:xfrm>
            <a:off x="2343108" y="4952644"/>
            <a:ext cx="381555" cy="422604"/>
          </a:xfrm>
          <a:prstGeom prst="flowChartDocumen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$</a:t>
            </a:r>
            <a:endParaRPr lang="en-US" sz="24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8" name="Document 47">
            <a:extLst>
              <a:ext uri="{FF2B5EF4-FFF2-40B4-BE49-F238E27FC236}">
                <a16:creationId xmlns:a16="http://schemas.microsoft.com/office/drawing/2014/main" id="{C1D20B13-6D10-B84C-A364-159E7710A115}"/>
              </a:ext>
            </a:extLst>
          </p:cNvPr>
          <p:cNvSpPr/>
          <p:nvPr/>
        </p:nvSpPr>
        <p:spPr>
          <a:xfrm>
            <a:off x="2353155" y="5476272"/>
            <a:ext cx="381555" cy="422604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%</a:t>
            </a:r>
            <a:endParaRPr lang="en-US" sz="24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9" name="Document 48">
            <a:extLst>
              <a:ext uri="{FF2B5EF4-FFF2-40B4-BE49-F238E27FC236}">
                <a16:creationId xmlns:a16="http://schemas.microsoft.com/office/drawing/2014/main" id="{E34F5DD1-2C89-8D4D-9B7A-B41DCE2B8764}"/>
              </a:ext>
            </a:extLst>
          </p:cNvPr>
          <p:cNvSpPr/>
          <p:nvPr/>
        </p:nvSpPr>
        <p:spPr>
          <a:xfrm>
            <a:off x="6452708" y="5740100"/>
            <a:ext cx="381555" cy="422604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%</a:t>
            </a:r>
            <a:endParaRPr lang="en-US" sz="24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0" name="Document 49">
            <a:extLst>
              <a:ext uri="{FF2B5EF4-FFF2-40B4-BE49-F238E27FC236}">
                <a16:creationId xmlns:a16="http://schemas.microsoft.com/office/drawing/2014/main" id="{27FB716A-0740-A14A-B25E-D935E707956F}"/>
              </a:ext>
            </a:extLst>
          </p:cNvPr>
          <p:cNvSpPr/>
          <p:nvPr/>
        </p:nvSpPr>
        <p:spPr>
          <a:xfrm>
            <a:off x="6472188" y="4664646"/>
            <a:ext cx="381555" cy="422604"/>
          </a:xfrm>
          <a:prstGeom prst="flowChartDocumen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$</a:t>
            </a:r>
            <a:endParaRPr lang="en-US" sz="24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3302DC6-D372-C94E-8DE2-3915A5FF4BD7}"/>
              </a:ext>
            </a:extLst>
          </p:cNvPr>
          <p:cNvSpPr txBox="1"/>
          <p:nvPr/>
        </p:nvSpPr>
        <p:spPr>
          <a:xfrm>
            <a:off x="2505541" y="1784869"/>
            <a:ext cx="286821" cy="246221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✔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DF0D36F-CC7B-4449-8F92-610896ADA00D}"/>
              </a:ext>
            </a:extLst>
          </p:cNvPr>
          <p:cNvSpPr txBox="1"/>
          <p:nvPr/>
        </p:nvSpPr>
        <p:spPr>
          <a:xfrm>
            <a:off x="2496618" y="1786857"/>
            <a:ext cx="286821" cy="246221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✔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117FC7C-0A8B-6543-8BED-C852165C4A4E}"/>
              </a:ext>
            </a:extLst>
          </p:cNvPr>
          <p:cNvSpPr txBox="1"/>
          <p:nvPr/>
        </p:nvSpPr>
        <p:spPr>
          <a:xfrm>
            <a:off x="5572911" y="1792110"/>
            <a:ext cx="286821" cy="246221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✔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8D5B09B-A5FE-C74D-B3A2-BA430386F6A2}"/>
              </a:ext>
            </a:extLst>
          </p:cNvPr>
          <p:cNvSpPr/>
          <p:nvPr/>
        </p:nvSpPr>
        <p:spPr>
          <a:xfrm>
            <a:off x="2807837" y="5968989"/>
            <a:ext cx="2723917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(</a:t>
            </a:r>
            <a:r>
              <a:rPr lang="en-US" dirty="0" err="1">
                <a:latin typeface="Helvetica Neue Medium" charset="0"/>
                <a:ea typeface="Helvetica Neue Medium" charset="0"/>
                <a:cs typeface="Helvetica Neue Medium" charset="0"/>
              </a:rPr>
              <a:t>Ack’s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 to self not shown here)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AAFD558-1180-364A-9D22-5FB67974064E}"/>
              </a:ext>
            </a:extLst>
          </p:cNvPr>
          <p:cNvGrpSpPr/>
          <p:nvPr/>
        </p:nvGrpSpPr>
        <p:grpSpPr>
          <a:xfrm>
            <a:off x="5344451" y="1296362"/>
            <a:ext cx="1076107" cy="675327"/>
            <a:chOff x="4233795" y="1384810"/>
            <a:chExt cx="1076107" cy="675327"/>
          </a:xfrm>
        </p:grpSpPr>
        <p:sp>
          <p:nvSpPr>
            <p:cNvPr id="56" name="Document 55">
              <a:extLst>
                <a:ext uri="{FF2B5EF4-FFF2-40B4-BE49-F238E27FC236}">
                  <a16:creationId xmlns:a16="http://schemas.microsoft.com/office/drawing/2014/main" id="{D9167F1A-2514-6441-A671-B792E5F519D2}"/>
                </a:ext>
              </a:extLst>
            </p:cNvPr>
            <p:cNvSpPr/>
            <p:nvPr/>
          </p:nvSpPr>
          <p:spPr>
            <a:xfrm>
              <a:off x="4233795" y="1637533"/>
              <a:ext cx="381555" cy="422604"/>
            </a:xfrm>
            <a:prstGeom prst="flowChartDocumen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$</a:t>
              </a:r>
            </a:p>
          </p:txBody>
        </p:sp>
        <p:sp>
          <p:nvSpPr>
            <p:cNvPr id="57" name="Rounded Rectangular Callout 56">
              <a:extLst>
                <a:ext uri="{FF2B5EF4-FFF2-40B4-BE49-F238E27FC236}">
                  <a16:creationId xmlns:a16="http://schemas.microsoft.com/office/drawing/2014/main" id="{E66D6F7D-4445-7B41-9508-49A9BC837FE6}"/>
                </a:ext>
              </a:extLst>
            </p:cNvPr>
            <p:cNvSpPr/>
            <p:nvPr/>
          </p:nvSpPr>
          <p:spPr>
            <a:xfrm>
              <a:off x="4786634" y="1384810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1.1</a:t>
              </a:r>
              <a:endPara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BA3837E4-85DF-5D49-8BA1-47CA774AFBBE}"/>
              </a:ext>
            </a:extLst>
          </p:cNvPr>
          <p:cNvSpPr txBox="1"/>
          <p:nvPr/>
        </p:nvSpPr>
        <p:spPr>
          <a:xfrm>
            <a:off x="5573666" y="1763681"/>
            <a:ext cx="286821" cy="246221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✔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D501632-8076-F14B-8C2A-AEF73871F12C}"/>
                  </a:ext>
                </a:extLst>
              </p14:cNvPr>
              <p14:cNvContentPartPr/>
              <p14:nvPr/>
            </p14:nvContentPartPr>
            <p14:xfrm>
              <a:off x="844560" y="1010520"/>
              <a:ext cx="7662960" cy="5083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D501632-8076-F14B-8C2A-AEF73871F1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2960" y="994320"/>
                <a:ext cx="7706160" cy="511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909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111E-6 L 0.05798 -0.00046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98 -0.00046 L 4.72222E-6 1.11111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9" y="2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06875 0.0011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8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8" grpId="0" animBg="1"/>
      <p:bldP spid="29" grpId="0" animBg="1"/>
      <p:bldP spid="34" grpId="0" animBg="1"/>
      <p:bldP spid="40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8" grpId="0" animBg="1"/>
      <p:bldP spid="58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D787F-F745-4348-8A1D-10CEE3E41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are we done?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60A9F-FE0F-CE44-90B0-5E7F5BA89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7886700" cy="802275"/>
          </a:xfrm>
        </p:spPr>
        <p:txBody>
          <a:bodyPr>
            <a:normAutofit lnSpcReduction="10000"/>
          </a:bodyPr>
          <a:lstStyle/>
          <a:p>
            <a:r>
              <a:rPr lang="en-US" i="1" dirty="0"/>
              <a:t>Does totally-ordered multicast solve the problem of multi-site replication in general?</a:t>
            </a:r>
          </a:p>
          <a:p>
            <a:pPr lvl="5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F5987-5322-044C-8092-B4BABC7AB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3545A-86B0-AB44-B7AC-5CB7F35B4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4000A-A985-EE4B-8DA7-3C76EA56B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157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D787F-F745-4348-8A1D-10CEE3E41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are we done?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60A9F-FE0F-CE44-90B0-5E7F5BA89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7886700" cy="3742121"/>
          </a:xfrm>
        </p:spPr>
        <p:txBody>
          <a:bodyPr>
            <a:normAutofit lnSpcReduction="10000"/>
          </a:bodyPr>
          <a:lstStyle/>
          <a:p>
            <a:r>
              <a:rPr lang="en-US" i="1" dirty="0"/>
              <a:t>Does totally-ordered multicast solve the problem of multi-site replication in general?</a:t>
            </a:r>
          </a:p>
          <a:p>
            <a:pPr lvl="5"/>
            <a:endParaRPr lang="en-US" dirty="0"/>
          </a:p>
          <a:p>
            <a:r>
              <a:rPr lang="en-US" dirty="0"/>
              <a:t>Not by a long shot!  </a:t>
            </a:r>
          </a:p>
          <a:p>
            <a:pPr lvl="8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Our protocol </a:t>
            </a:r>
            <a:r>
              <a:rPr lang="en-US" dirty="0">
                <a:solidFill>
                  <a:srgbClr val="C00000"/>
                </a:solidFill>
              </a:rPr>
              <a:t>assumed:</a:t>
            </a:r>
          </a:p>
          <a:p>
            <a:pPr lvl="1"/>
            <a:r>
              <a:rPr lang="en-US" sz="2800" dirty="0"/>
              <a:t>No node failures</a:t>
            </a:r>
          </a:p>
          <a:p>
            <a:pPr lvl="1"/>
            <a:r>
              <a:rPr lang="en-US" sz="2800" dirty="0"/>
              <a:t>No message loss</a:t>
            </a:r>
          </a:p>
          <a:p>
            <a:pPr lvl="1"/>
            <a:r>
              <a:rPr lang="en-US" sz="2800" dirty="0"/>
              <a:t>No message corruption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F5987-5322-044C-8092-B4BABC7AB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3545A-86B0-AB44-B7AC-5CB7F35B4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4000A-A985-EE4B-8DA7-3C76EA56B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2778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D787F-F745-4348-8A1D-10CEE3E41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are we done?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60A9F-FE0F-CE44-90B0-5E7F5BA89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7886700" cy="4292727"/>
          </a:xfrm>
        </p:spPr>
        <p:txBody>
          <a:bodyPr>
            <a:normAutofit lnSpcReduction="10000"/>
          </a:bodyPr>
          <a:lstStyle/>
          <a:p>
            <a:r>
              <a:rPr lang="en-US" i="1" dirty="0"/>
              <a:t>Does totally-ordered multicast solve the problem of multi-site replication in general?</a:t>
            </a:r>
          </a:p>
          <a:p>
            <a:pPr lvl="5"/>
            <a:endParaRPr lang="en-US" dirty="0"/>
          </a:p>
          <a:p>
            <a:r>
              <a:rPr lang="en-US" dirty="0"/>
              <a:t>Not by a long shot!  </a:t>
            </a:r>
          </a:p>
          <a:p>
            <a:pPr lvl="8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Our protocol </a:t>
            </a:r>
            <a:r>
              <a:rPr lang="en-US" dirty="0">
                <a:solidFill>
                  <a:srgbClr val="C00000"/>
                </a:solidFill>
              </a:rPr>
              <a:t>assumed:</a:t>
            </a:r>
          </a:p>
          <a:p>
            <a:pPr lvl="1"/>
            <a:r>
              <a:rPr lang="en-US" sz="2800" dirty="0"/>
              <a:t>No node failures</a:t>
            </a:r>
          </a:p>
          <a:p>
            <a:pPr lvl="1"/>
            <a:r>
              <a:rPr lang="en-US" sz="2800" dirty="0"/>
              <a:t>No message loss</a:t>
            </a:r>
          </a:p>
          <a:p>
            <a:pPr lvl="1"/>
            <a:r>
              <a:rPr lang="en-US" sz="2800" dirty="0"/>
              <a:t>No message corruption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All-to-all </a:t>
            </a:r>
            <a:r>
              <a:rPr lang="en-US" dirty="0"/>
              <a:t>communication </a:t>
            </a:r>
            <a:r>
              <a:rPr lang="en-US" dirty="0">
                <a:solidFill>
                  <a:srgbClr val="C00000"/>
                </a:solidFill>
              </a:rPr>
              <a:t>does not scale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F5987-5322-044C-8092-B4BABC7AB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3545A-86B0-AB44-B7AC-5CB7F35B4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4000A-A985-EE4B-8DA7-3C76EA56B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890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D787F-F745-4348-8A1D-10CEE3E41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are we done?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60A9F-FE0F-CE44-90B0-5E7F5BA89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/>
              <a:t>Does totally-ordered multicast solve the problem of multi-site replication in general?</a:t>
            </a:r>
          </a:p>
          <a:p>
            <a:pPr lvl="5"/>
            <a:endParaRPr lang="en-US" dirty="0"/>
          </a:p>
          <a:p>
            <a:r>
              <a:rPr lang="en-US" dirty="0"/>
              <a:t>Not by a long shot!  </a:t>
            </a:r>
          </a:p>
          <a:p>
            <a:pPr lvl="8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Our protocol </a:t>
            </a:r>
            <a:r>
              <a:rPr lang="en-US" dirty="0">
                <a:solidFill>
                  <a:srgbClr val="C00000"/>
                </a:solidFill>
              </a:rPr>
              <a:t>assumed:</a:t>
            </a:r>
          </a:p>
          <a:p>
            <a:pPr lvl="1"/>
            <a:r>
              <a:rPr lang="en-US" sz="2800" dirty="0"/>
              <a:t>No node failures</a:t>
            </a:r>
          </a:p>
          <a:p>
            <a:pPr lvl="1"/>
            <a:r>
              <a:rPr lang="en-US" sz="2800" dirty="0"/>
              <a:t>No message loss</a:t>
            </a:r>
          </a:p>
          <a:p>
            <a:pPr lvl="1"/>
            <a:r>
              <a:rPr lang="en-US" sz="2800" dirty="0"/>
              <a:t>No message corruption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All-to-all </a:t>
            </a:r>
            <a:r>
              <a:rPr lang="en-US" dirty="0"/>
              <a:t>communication </a:t>
            </a:r>
            <a:r>
              <a:rPr lang="en-US" dirty="0">
                <a:solidFill>
                  <a:srgbClr val="C00000"/>
                </a:solidFill>
              </a:rPr>
              <a:t>does not scale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Waits forever </a:t>
            </a:r>
            <a:r>
              <a:rPr lang="en-US" dirty="0"/>
              <a:t>for message delays </a:t>
            </a:r>
            <a:r>
              <a:rPr lang="en-US" dirty="0">
                <a:solidFill>
                  <a:srgbClr val="C00000"/>
                </a:solidFill>
              </a:rPr>
              <a:t>(performance?)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F5987-5322-044C-8092-B4BABC7AB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3545A-86B0-AB44-B7AC-5CB7F35B4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4000A-A985-EE4B-8DA7-3C76EA56B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141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F29FA-CD59-4F4A-8183-F5A2EAC10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Lamport</a:t>
            </a:r>
            <a:r>
              <a:rPr lang="en-US" dirty="0"/>
              <a:t> Clocks: Takeaway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991FC-090B-A44E-8650-6DDFA9F97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2"/>
            <a:ext cx="7886700" cy="1480700"/>
          </a:xfrm>
        </p:spPr>
        <p:txBody>
          <a:bodyPr>
            <a:normAutofit lnSpcReduction="10000"/>
          </a:bodyPr>
          <a:lstStyle/>
          <a:p>
            <a:r>
              <a:rPr lang="en-GB" altLang="en-US" dirty="0"/>
              <a:t>Can totally-order events in a distributed system: that’s useful!</a:t>
            </a:r>
          </a:p>
          <a:p>
            <a:pPr lvl="1"/>
            <a:r>
              <a:rPr lang="en-GB" altLang="en-US" dirty="0"/>
              <a:t>We saw an application of </a:t>
            </a:r>
            <a:r>
              <a:rPr lang="en-GB" altLang="en-US" dirty="0" err="1"/>
              <a:t>Lamport</a:t>
            </a:r>
            <a:r>
              <a:rPr lang="en-GB" altLang="en-US" dirty="0"/>
              <a:t> clocks for totally-ordered multicast</a:t>
            </a:r>
          </a:p>
          <a:p>
            <a:endParaRPr lang="en-GB" altLang="en-US" dirty="0"/>
          </a:p>
          <a:p>
            <a:endParaRPr lang="en-GB" alt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9D6F7-A373-B84C-9A28-2D83DA7A0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9309E-A8F8-2144-94F1-738AEFAEC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A5345-DAD6-D34F-B3EE-B4355A203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755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F29FA-CD59-4F4A-8183-F5A2EAC10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Lamport</a:t>
            </a:r>
            <a:r>
              <a:rPr lang="en-US" dirty="0"/>
              <a:t> Clocks: Takeaway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991FC-090B-A44E-8650-6DDFA9F97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2"/>
            <a:ext cx="7989834" cy="3598718"/>
          </a:xfrm>
        </p:spPr>
        <p:txBody>
          <a:bodyPr>
            <a:normAutofit lnSpcReduction="10000"/>
          </a:bodyPr>
          <a:lstStyle/>
          <a:p>
            <a:r>
              <a:rPr lang="en-GB" altLang="en-US" dirty="0"/>
              <a:t>Can totally-order events in a distributed system: that’s useful!</a:t>
            </a:r>
          </a:p>
          <a:p>
            <a:pPr lvl="1"/>
            <a:r>
              <a:rPr lang="en-GB" altLang="en-US" dirty="0"/>
              <a:t>We saw an application of </a:t>
            </a:r>
            <a:r>
              <a:rPr lang="en-GB" altLang="en-US" dirty="0" err="1"/>
              <a:t>Lamport</a:t>
            </a:r>
            <a:r>
              <a:rPr lang="en-GB" altLang="en-US" dirty="0"/>
              <a:t> clocks for totally-ordered multicast</a:t>
            </a:r>
          </a:p>
          <a:p>
            <a:endParaRPr lang="en-GB" altLang="en-US" dirty="0"/>
          </a:p>
          <a:p>
            <a:r>
              <a:rPr lang="en-GB" altLang="en-US" dirty="0"/>
              <a:t>But: while by construction, </a:t>
            </a:r>
          </a:p>
          <a:p>
            <a:pPr marL="0" indent="0">
              <a:buNone/>
            </a:pPr>
            <a:r>
              <a:rPr lang="en-GB" altLang="en-US" dirty="0"/>
              <a:t>		a </a:t>
            </a:r>
            <a:r>
              <a:rPr lang="en-GB" altLang="en-US" dirty="0">
                <a:sym typeface="Wingdings"/>
              </a:rPr>
              <a:t> </a:t>
            </a:r>
            <a:r>
              <a:rPr lang="en-GB" altLang="en-US" dirty="0"/>
              <a:t>b implies </a:t>
            </a:r>
            <a:r>
              <a:rPr lang="en-GB" altLang="en-US" i="1" dirty="0"/>
              <a:t>C</a:t>
            </a:r>
            <a:r>
              <a:rPr lang="en-GB" altLang="en-US" dirty="0"/>
              <a:t>(a) &lt; </a:t>
            </a:r>
            <a:r>
              <a:rPr lang="en-GB" altLang="en-US" i="1" dirty="0"/>
              <a:t>C</a:t>
            </a:r>
            <a:r>
              <a:rPr lang="en-GB" altLang="en-US" dirty="0"/>
              <a:t>(b),</a:t>
            </a:r>
          </a:p>
          <a:p>
            <a:pPr lvl="1"/>
            <a:r>
              <a:rPr lang="en-GB" altLang="en-US" dirty="0"/>
              <a:t>The converse is not necessarily true:</a:t>
            </a:r>
          </a:p>
          <a:p>
            <a:pPr lvl="2"/>
            <a:r>
              <a:rPr lang="en-GB" altLang="en-US" i="1" dirty="0"/>
              <a:t>C</a:t>
            </a:r>
            <a:r>
              <a:rPr lang="en-GB" altLang="en-US" dirty="0"/>
              <a:t>(a) &lt; </a:t>
            </a:r>
            <a:r>
              <a:rPr lang="en-GB" altLang="en-US" i="1" dirty="0"/>
              <a:t>C</a:t>
            </a:r>
            <a:r>
              <a:rPr lang="en-GB" altLang="en-US" dirty="0"/>
              <a:t>(b) does not imply a </a:t>
            </a:r>
            <a:r>
              <a:rPr lang="en-GB" altLang="en-US" dirty="0">
                <a:sym typeface="Wingdings"/>
              </a:rPr>
              <a:t> </a:t>
            </a:r>
            <a:r>
              <a:rPr lang="en-GB" altLang="en-US" dirty="0"/>
              <a:t>b (possibly, a || b)</a:t>
            </a:r>
          </a:p>
          <a:p>
            <a:endParaRPr lang="en-GB" alt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9D6F7-A373-B84C-9A28-2D83DA7A0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9309E-A8F8-2144-94F1-738AEFAEC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A5345-DAD6-D34F-B3EE-B4355A203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58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9A94218-4A4F-8346-9FDE-421B8E6FB0E3}"/>
                  </a:ext>
                </a:extLst>
              </p14:cNvPr>
              <p14:cNvContentPartPr/>
              <p14:nvPr/>
            </p14:nvContentPartPr>
            <p14:xfrm>
              <a:off x="5748480" y="5021280"/>
              <a:ext cx="1170360" cy="572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9A94218-4A4F-8346-9FDE-421B8E6FB0E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2280" y="5005080"/>
                <a:ext cx="1202760" cy="8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35946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F29FA-CD59-4F4A-8183-F5A2EAC10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Lamport</a:t>
            </a:r>
            <a:r>
              <a:rPr lang="en-US" dirty="0"/>
              <a:t> Clocks: Takeaway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991FC-090B-A44E-8650-6DDFA9F97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2"/>
            <a:ext cx="7886700" cy="3598718"/>
          </a:xfrm>
        </p:spPr>
        <p:txBody>
          <a:bodyPr>
            <a:normAutofit lnSpcReduction="10000"/>
          </a:bodyPr>
          <a:lstStyle/>
          <a:p>
            <a:r>
              <a:rPr lang="en-GB" altLang="en-US" dirty="0"/>
              <a:t>Can totally-order events in a distributed system: that’s useful!</a:t>
            </a:r>
          </a:p>
          <a:p>
            <a:pPr lvl="1"/>
            <a:r>
              <a:rPr lang="en-GB" altLang="en-US" dirty="0"/>
              <a:t>We saw an application of </a:t>
            </a:r>
            <a:r>
              <a:rPr lang="en-GB" altLang="en-US" dirty="0" err="1"/>
              <a:t>Lamport</a:t>
            </a:r>
            <a:r>
              <a:rPr lang="en-GB" altLang="en-US" dirty="0"/>
              <a:t> clocks for totally-ordered multicast</a:t>
            </a:r>
          </a:p>
          <a:p>
            <a:endParaRPr lang="en-GB" altLang="en-US" dirty="0"/>
          </a:p>
          <a:p>
            <a:r>
              <a:rPr lang="en-GB" altLang="en-US" dirty="0"/>
              <a:t>But: while by construction, </a:t>
            </a:r>
          </a:p>
          <a:p>
            <a:pPr marL="0" indent="0">
              <a:buNone/>
            </a:pPr>
            <a:r>
              <a:rPr lang="en-GB" altLang="en-US" dirty="0"/>
              <a:t>		a </a:t>
            </a:r>
            <a:r>
              <a:rPr lang="en-GB" altLang="en-US" dirty="0">
                <a:sym typeface="Wingdings"/>
              </a:rPr>
              <a:t> </a:t>
            </a:r>
            <a:r>
              <a:rPr lang="en-GB" altLang="en-US" dirty="0"/>
              <a:t>b implies </a:t>
            </a:r>
            <a:r>
              <a:rPr lang="en-GB" altLang="en-US" i="1" dirty="0"/>
              <a:t>C</a:t>
            </a:r>
            <a:r>
              <a:rPr lang="en-GB" altLang="en-US" dirty="0"/>
              <a:t>(a) &lt; </a:t>
            </a:r>
            <a:r>
              <a:rPr lang="en-GB" altLang="en-US" i="1" dirty="0"/>
              <a:t>C</a:t>
            </a:r>
            <a:r>
              <a:rPr lang="en-GB" altLang="en-US" dirty="0"/>
              <a:t>(b),</a:t>
            </a:r>
          </a:p>
          <a:p>
            <a:pPr lvl="1"/>
            <a:r>
              <a:rPr lang="en-GB" altLang="en-US" dirty="0"/>
              <a:t>The converse is not necessarily true:</a:t>
            </a:r>
          </a:p>
          <a:p>
            <a:pPr lvl="2"/>
            <a:r>
              <a:rPr lang="en-GB" altLang="en-US" i="1" dirty="0"/>
              <a:t>C</a:t>
            </a:r>
            <a:r>
              <a:rPr lang="en-GB" altLang="en-US" dirty="0"/>
              <a:t>(a) &lt; </a:t>
            </a:r>
            <a:r>
              <a:rPr lang="en-GB" altLang="en-US" i="1" dirty="0"/>
              <a:t>C</a:t>
            </a:r>
            <a:r>
              <a:rPr lang="en-GB" altLang="en-US" dirty="0"/>
              <a:t>(b) does not imply a </a:t>
            </a:r>
            <a:r>
              <a:rPr lang="en-GB" altLang="en-US" dirty="0">
                <a:sym typeface="Wingdings"/>
              </a:rPr>
              <a:t> </a:t>
            </a:r>
            <a:r>
              <a:rPr lang="en-GB" altLang="en-US" dirty="0"/>
              <a:t>b (possibly, a || b)</a:t>
            </a:r>
          </a:p>
          <a:p>
            <a:endParaRPr lang="en-GB" alt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9D6F7-A373-B84C-9A28-2D83DA7A0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9309E-A8F8-2144-94F1-738AEFAEC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A5345-DAD6-D34F-B3EE-B4355A203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080AA3-8C4C-F444-9063-6F31BD20173C}"/>
              </a:ext>
            </a:extLst>
          </p:cNvPr>
          <p:cNvSpPr txBox="1"/>
          <p:nvPr/>
        </p:nvSpPr>
        <p:spPr>
          <a:xfrm>
            <a:off x="628650" y="5272019"/>
            <a:ext cx="7886700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Can’t</a:t>
            </a:r>
            <a:r>
              <a:rPr lang="en-US" sz="2800" dirty="0">
                <a:latin typeface="Helvetica" pitchFamily="2" charset="0"/>
                <a:ea typeface="Helvetica Neue Medium" charset="0"/>
                <a:cs typeface="Helvetica Neue Medium" charset="0"/>
              </a:rPr>
              <a:t> use </a:t>
            </a:r>
            <a:r>
              <a:rPr lang="en-US" sz="2800" dirty="0" err="1">
                <a:latin typeface="Helvetica" pitchFamily="2" charset="0"/>
                <a:ea typeface="Helvetica Neue Medium" charset="0"/>
                <a:cs typeface="Helvetica Neue Medium" charset="0"/>
              </a:rPr>
              <a:t>Lamport</a:t>
            </a:r>
            <a:r>
              <a:rPr lang="en-US" sz="2800" dirty="0">
                <a:latin typeface="Helvetica" pitchFamily="2" charset="0"/>
                <a:ea typeface="Helvetica Neue Medium" charset="0"/>
                <a:cs typeface="Helvetica Neue Medium" charset="0"/>
              </a:rPr>
              <a:t> timestamps to infer </a:t>
            </a:r>
            <a:r>
              <a:rPr lang="en-US" sz="2800" dirty="0">
                <a:solidFill>
                  <a:srgbClr val="0070C0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causal relationships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 </a:t>
            </a:r>
            <a:r>
              <a:rPr lang="en-US" sz="2800" dirty="0">
                <a:latin typeface="Helvetica" pitchFamily="2" charset="0"/>
                <a:ea typeface="Helvetica Neue Medium" charset="0"/>
                <a:cs typeface="Helvetica Neue Medium" charset="0"/>
              </a:rPr>
              <a:t>between events</a:t>
            </a:r>
          </a:p>
        </p:txBody>
      </p:sp>
    </p:spTree>
    <p:extLst>
      <p:ext uri="{BB962C8B-B14F-4D97-AF65-F5344CB8AC3E}">
        <p14:creationId xmlns:p14="http://schemas.microsoft.com/office/powerpoint/2010/main" val="4223482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5D2C9-5BE7-2D41-B2B2-2AC84EE0A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makes time synchronization hard?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FD51D-9B5C-5E46-AFAC-E9F477ABB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Quartz oscillator sensitive to temperature, age, vibration, radiation</a:t>
            </a:r>
          </a:p>
          <a:p>
            <a:pPr lvl="1"/>
            <a:r>
              <a:rPr lang="en-US" dirty="0"/>
              <a:t>Accuracy ~one part per million</a:t>
            </a:r>
          </a:p>
          <a:p>
            <a:pPr lvl="2"/>
            <a:r>
              <a:rPr lang="en-US" dirty="0"/>
              <a:t>(one second of clock drift over 12 days)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internet is:</a:t>
            </a:r>
          </a:p>
          <a:p>
            <a:pPr lvl="1"/>
            <a:r>
              <a:rPr lang="en-US" b="1" dirty="0"/>
              <a:t>Asynchronous: </a:t>
            </a:r>
            <a:r>
              <a:rPr lang="en-US" dirty="0"/>
              <a:t>arbitrary message </a:t>
            </a:r>
            <a:r>
              <a:rPr lang="en-US" dirty="0">
                <a:solidFill>
                  <a:srgbClr val="C00000"/>
                </a:solidFill>
              </a:rPr>
              <a:t>delays</a:t>
            </a:r>
          </a:p>
          <a:p>
            <a:pPr lvl="1"/>
            <a:r>
              <a:rPr lang="en-US" b="1" dirty="0"/>
              <a:t>Best-effort: </a:t>
            </a:r>
            <a:r>
              <a:rPr lang="en-US" dirty="0"/>
              <a:t>messages </a:t>
            </a:r>
            <a:r>
              <a:rPr lang="en-US" dirty="0">
                <a:solidFill>
                  <a:srgbClr val="C00000"/>
                </a:solidFill>
              </a:rPr>
              <a:t>don’t always arrive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4ADC4-E4A4-0D4E-815D-A7C95B048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29676-83D4-794F-AD6C-ACA13671B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4F4DE-9E51-8542-9C97-A819D4B88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306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95AD6-622E-1D48-B98D-CB7967E5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603E7-0D71-5D49-A45B-7A98D5DCA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>The need for time synchronization</a:t>
            </a:r>
          </a:p>
          <a:p>
            <a:endParaRPr lang="en-US" altLang="en-US" dirty="0"/>
          </a:p>
          <a:p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>“Wall clock time” synchronization</a:t>
            </a:r>
          </a:p>
          <a:p>
            <a:pPr lvl="1"/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>Cristian’s algorithm</a:t>
            </a:r>
          </a:p>
          <a:p>
            <a:endParaRPr lang="en-US" altLang="en-US" dirty="0"/>
          </a:p>
          <a:p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>Logical Time: </a:t>
            </a:r>
            <a:r>
              <a:rPr lang="en-US" altLang="en-US" dirty="0" err="1">
                <a:solidFill>
                  <a:schemeClr val="bg2">
                    <a:lumMod val="75000"/>
                  </a:schemeClr>
                </a:solidFill>
              </a:rPr>
              <a:t>Lamport</a:t>
            </a:r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> Clocks</a:t>
            </a:r>
          </a:p>
          <a:p>
            <a:endParaRPr lang="en-US" altLang="en-US" dirty="0"/>
          </a:p>
          <a:p>
            <a:r>
              <a:rPr lang="en-US" altLang="en-US" b="1" dirty="0"/>
              <a:t>Vector clocks</a:t>
            </a:r>
          </a:p>
          <a:p>
            <a:pPr lvl="1"/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BB419-74DF-E64E-863B-DC0CED4DB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568A0-70E5-2548-A04C-2DAE9B46E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977E0-6290-634A-9F0F-297FFDEA5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4885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3BD1D-26A3-1448-9298-1EE2240CB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Lamport</a:t>
            </a:r>
            <a:r>
              <a:rPr lang="en-US" dirty="0"/>
              <a:t> Clocks and causality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D21B4-6B23-EF47-ACA1-DB990462F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cs typeface="Helvetica Neue Medium" charset="0"/>
              </a:rPr>
              <a:t>Lamport</a:t>
            </a:r>
            <a:r>
              <a:rPr lang="en-US" dirty="0">
                <a:cs typeface="Helvetica Neue Medium" charset="0"/>
              </a:rPr>
              <a:t> clock timestamps do not capture causality</a:t>
            </a:r>
          </a:p>
          <a:p>
            <a:endParaRPr lang="en-US" dirty="0">
              <a:cs typeface="Helvetica Neue Medium" charset="0"/>
            </a:endParaRPr>
          </a:p>
          <a:p>
            <a:r>
              <a:rPr lang="en-US" dirty="0">
                <a:cs typeface="Helvetica Neue Medium" charset="0"/>
              </a:rPr>
              <a:t>Given two timestamps C(a) and C(z), want to know whether there’s a chain of events linking them:</a:t>
            </a:r>
          </a:p>
          <a:p>
            <a:endParaRPr lang="en-US" dirty="0">
              <a:cs typeface="Helvetica Neue Medium" charset="0"/>
            </a:endParaRPr>
          </a:p>
          <a:p>
            <a:pPr marL="0" indent="0" algn="ctr">
              <a:buNone/>
            </a:pPr>
            <a:r>
              <a:rPr lang="en-US" dirty="0">
                <a:cs typeface="Helvetica Neue Medium" charset="0"/>
              </a:rPr>
              <a:t>a </a:t>
            </a:r>
            <a:r>
              <a:rPr lang="en-US" dirty="0">
                <a:cs typeface="Helvetica Neue Medium" charset="0"/>
                <a:sym typeface="Wingdings"/>
              </a:rPr>
              <a:t> b  ...  y  z</a:t>
            </a:r>
          </a:p>
          <a:p>
            <a:pPr marL="0" indent="0" algn="ctr">
              <a:buNone/>
            </a:pPr>
            <a:endParaRPr lang="en-US" dirty="0">
              <a:cs typeface="Helvetica Neue Medium" charset="0"/>
              <a:sym typeface="Wingdings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BFCD8-D664-5B4E-B908-5E5B69AA0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4A171-A311-514C-ACED-2C5B596C3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7EE24-7089-5942-A304-1F8F71004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6032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E7E70-13CA-F94A-BD05-4F9E6A38F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clock: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41401-24C7-AA4B-842C-153664270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cs typeface="Helvetica Neue Medium" charset="0"/>
              </a:rPr>
              <a:t>One integer can’t order events in more than one process</a:t>
            </a:r>
          </a:p>
          <a:p>
            <a:endParaRPr lang="en-US" altLang="en-US" dirty="0">
              <a:cs typeface="Helvetica Neue Medium" charset="0"/>
            </a:endParaRPr>
          </a:p>
          <a:p>
            <a:r>
              <a:rPr lang="en-US" altLang="en-US" dirty="0">
                <a:cs typeface="Helvetica Neue Medium" charset="0"/>
              </a:rPr>
              <a:t>So, a </a:t>
            </a:r>
            <a:r>
              <a:rPr lang="en-US" altLang="en-US" dirty="0">
                <a:solidFill>
                  <a:srgbClr val="C00000"/>
                </a:solidFill>
                <a:cs typeface="Helvetica Neue Medium" charset="0"/>
              </a:rPr>
              <a:t>Vector Clock (VC) </a:t>
            </a:r>
            <a:r>
              <a:rPr lang="en-US" altLang="en-US" dirty="0">
                <a:cs typeface="Helvetica Neue Medium" charset="0"/>
              </a:rPr>
              <a:t>is a vector of integers, one entry for each process in the entire distributed system</a:t>
            </a:r>
          </a:p>
          <a:p>
            <a:endParaRPr lang="en-US" altLang="en-US" dirty="0">
              <a:cs typeface="Helvetica Neue Medium" charset="0"/>
            </a:endParaRPr>
          </a:p>
          <a:p>
            <a:pPr lvl="1"/>
            <a:r>
              <a:rPr lang="en-US" altLang="en-US" dirty="0">
                <a:cs typeface="Helvetica Neue Medium" charset="0"/>
              </a:rPr>
              <a:t>Label event e with VC(e) = [c</a:t>
            </a:r>
            <a:r>
              <a:rPr lang="en-US" altLang="en-US" baseline="-25000" dirty="0">
                <a:cs typeface="Helvetica Neue Medium" charset="0"/>
              </a:rPr>
              <a:t>1</a:t>
            </a:r>
            <a:r>
              <a:rPr lang="en-US" altLang="en-US" dirty="0">
                <a:cs typeface="Helvetica Neue Medium" charset="0"/>
              </a:rPr>
              <a:t>, c</a:t>
            </a:r>
            <a:r>
              <a:rPr lang="en-US" altLang="en-US" baseline="-25000" dirty="0">
                <a:cs typeface="Helvetica Neue Medium" charset="0"/>
              </a:rPr>
              <a:t>2</a:t>
            </a:r>
            <a:r>
              <a:rPr lang="en-US" altLang="en-US" dirty="0">
                <a:cs typeface="Helvetica Neue Medium" charset="0"/>
              </a:rPr>
              <a:t> …, </a:t>
            </a:r>
            <a:r>
              <a:rPr lang="en-US" altLang="en-US" dirty="0" err="1">
                <a:cs typeface="Helvetica Neue Medium" charset="0"/>
              </a:rPr>
              <a:t>c</a:t>
            </a:r>
            <a:r>
              <a:rPr lang="en-US" altLang="en-US" baseline="-25000" dirty="0" err="1">
                <a:cs typeface="Helvetica Neue Medium" charset="0"/>
              </a:rPr>
              <a:t>n</a:t>
            </a:r>
            <a:r>
              <a:rPr lang="en-US" altLang="en-US" dirty="0">
                <a:cs typeface="Helvetica Neue Medium" charset="0"/>
              </a:rPr>
              <a:t>]</a:t>
            </a:r>
          </a:p>
          <a:p>
            <a:pPr lvl="2"/>
            <a:r>
              <a:rPr lang="en-US" altLang="en-US" dirty="0">
                <a:cs typeface="Helvetica Neue Medium" charset="0"/>
              </a:rPr>
              <a:t>Each entry </a:t>
            </a:r>
            <a:r>
              <a:rPr lang="en-US" altLang="en-US" dirty="0" err="1">
                <a:cs typeface="Helvetica Neue Medium" charset="0"/>
              </a:rPr>
              <a:t>c</a:t>
            </a:r>
            <a:r>
              <a:rPr lang="en-US" altLang="en-US" baseline="-25000" dirty="0" err="1">
                <a:cs typeface="Helvetica Neue Medium" charset="0"/>
              </a:rPr>
              <a:t>k</a:t>
            </a:r>
            <a:r>
              <a:rPr lang="en-US" altLang="en-US" dirty="0">
                <a:cs typeface="Helvetica Neue Medium" charset="0"/>
              </a:rPr>
              <a:t> is a count of events in process k that causally precede e</a:t>
            </a:r>
          </a:p>
          <a:p>
            <a:pPr lvl="2"/>
            <a:endParaRPr lang="en-US" altLang="en-US" dirty="0">
              <a:cs typeface="Helvetica Neue Medium" charset="0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08AD7-BCBA-384D-8241-A48B7C2D1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66531-D540-CC4C-A953-97B7E315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DF65A-E829-E648-B6DB-C2A79B88B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62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13D84BA-CF61-BA42-A64E-D2DB6B558374}"/>
                  </a:ext>
                </a:extLst>
              </p14:cNvPr>
              <p14:cNvContentPartPr/>
              <p14:nvPr/>
            </p14:nvContentPartPr>
            <p14:xfrm>
              <a:off x="4672440" y="5101560"/>
              <a:ext cx="2028240" cy="810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13D84BA-CF61-BA42-A64E-D2DB6B55837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50840" y="5079960"/>
                <a:ext cx="2071440" cy="12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084398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8DA37-75AF-E740-B8E9-C460B71EE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clock: Update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7EB57-DA74-1248-99DE-7642F0F67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7886700" cy="2837553"/>
          </a:xfrm>
        </p:spPr>
        <p:txBody>
          <a:bodyPr>
            <a:normAutofit lnSpcReduction="10000"/>
          </a:bodyPr>
          <a:lstStyle/>
          <a:p>
            <a:r>
              <a:rPr lang="en-US" altLang="en-US" dirty="0">
                <a:cs typeface="Helvetica Neue Medium" charset="0"/>
              </a:rPr>
              <a:t>Initially, all vectors are [0, 0, …, 0]</a:t>
            </a:r>
          </a:p>
          <a:p>
            <a:endParaRPr lang="en-US" altLang="en-US" dirty="0">
              <a:cs typeface="Helvetica Neue Medium" charset="0"/>
            </a:endParaRPr>
          </a:p>
          <a:p>
            <a:r>
              <a:rPr lang="en-US" altLang="en-US" dirty="0">
                <a:cs typeface="Helvetica Neue Medium" charset="0"/>
              </a:rPr>
              <a:t>Two update rules:</a:t>
            </a:r>
          </a:p>
          <a:p>
            <a:endParaRPr lang="en-US" altLang="en-US" dirty="0">
              <a:cs typeface="Helvetica Neue Medium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dirty="0">
                <a:cs typeface="Helvetica Neue Medium" charset="0"/>
              </a:rPr>
              <a:t>For each local event on process </a:t>
            </a:r>
            <a:r>
              <a:rPr lang="en-US" altLang="en-US" dirty="0" err="1">
                <a:cs typeface="Helvetica Neue Medium" charset="0"/>
              </a:rPr>
              <a:t>i</a:t>
            </a:r>
            <a:r>
              <a:rPr lang="en-US" altLang="en-US" dirty="0">
                <a:cs typeface="Helvetica Neue Medium" charset="0"/>
              </a:rPr>
              <a:t>, increment local entry c</a:t>
            </a:r>
            <a:r>
              <a:rPr lang="en-US" altLang="en-US" baseline="-25000" dirty="0">
                <a:cs typeface="Helvetica Neue Medium" charset="0"/>
              </a:rPr>
              <a:t>i</a:t>
            </a:r>
            <a:endParaRPr lang="en-US" altLang="en-US" dirty="0">
              <a:cs typeface="Helvetica Neue Medium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altLang="en-US" dirty="0">
              <a:cs typeface="Helvetica Neue Medium" charset="0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7D52F-2213-D54A-961C-DA46B888F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D614A-1C92-EF4B-856F-1F09F0860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400A5-CA55-214D-BA3A-72F132DD9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1078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8DA37-75AF-E740-B8E9-C460B71EE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clock: Update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7EB57-DA74-1248-99DE-7642F0F67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>
                <a:cs typeface="Helvetica Neue Medium" charset="0"/>
              </a:rPr>
              <a:t>Initially, all vectors are [0, 0, …, 0]</a:t>
            </a:r>
          </a:p>
          <a:p>
            <a:endParaRPr lang="en-US" altLang="en-US" dirty="0">
              <a:cs typeface="Helvetica Neue Medium" charset="0"/>
            </a:endParaRPr>
          </a:p>
          <a:p>
            <a:r>
              <a:rPr lang="en-US" altLang="en-US" dirty="0">
                <a:cs typeface="Helvetica Neue Medium" charset="0"/>
              </a:rPr>
              <a:t>Two update rules:</a:t>
            </a:r>
          </a:p>
          <a:p>
            <a:endParaRPr lang="en-US" altLang="en-US" dirty="0">
              <a:cs typeface="Helvetica Neue Medium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dirty="0">
                <a:cs typeface="Helvetica Neue Medium" charset="0"/>
              </a:rPr>
              <a:t>For each local event on process </a:t>
            </a:r>
            <a:r>
              <a:rPr lang="en-US" altLang="en-US" dirty="0" err="1">
                <a:cs typeface="Helvetica Neue Medium" charset="0"/>
              </a:rPr>
              <a:t>i</a:t>
            </a:r>
            <a:r>
              <a:rPr lang="en-US" altLang="en-US" dirty="0">
                <a:cs typeface="Helvetica Neue Medium" charset="0"/>
              </a:rPr>
              <a:t>, increment local entry c</a:t>
            </a:r>
            <a:r>
              <a:rPr lang="en-US" altLang="en-US" baseline="-25000" dirty="0">
                <a:cs typeface="Helvetica Neue Medium" charset="0"/>
              </a:rPr>
              <a:t>i</a:t>
            </a:r>
            <a:endParaRPr lang="en-US" altLang="en-US" dirty="0">
              <a:cs typeface="Helvetica Neue Medium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altLang="en-US" dirty="0">
              <a:cs typeface="Helvetica Neue Medium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dirty="0">
                <a:cs typeface="Helvetica Neue Medium" charset="0"/>
              </a:rPr>
              <a:t>If process j receives message with vector     [d</a:t>
            </a:r>
            <a:r>
              <a:rPr lang="en-US" altLang="en-US" baseline="-25000" dirty="0">
                <a:cs typeface="Helvetica Neue Medium" charset="0"/>
              </a:rPr>
              <a:t>1</a:t>
            </a:r>
            <a:r>
              <a:rPr lang="en-US" altLang="en-US" dirty="0">
                <a:cs typeface="Helvetica Neue Medium" charset="0"/>
              </a:rPr>
              <a:t>, d</a:t>
            </a:r>
            <a:r>
              <a:rPr lang="en-US" altLang="en-US" baseline="-25000" dirty="0">
                <a:cs typeface="Helvetica Neue Medium" charset="0"/>
              </a:rPr>
              <a:t>2</a:t>
            </a:r>
            <a:r>
              <a:rPr lang="en-US" altLang="en-US" dirty="0">
                <a:cs typeface="Helvetica Neue Medium" charset="0"/>
              </a:rPr>
              <a:t>, …, </a:t>
            </a:r>
            <a:r>
              <a:rPr lang="en-US" altLang="en-US" dirty="0" err="1">
                <a:cs typeface="Helvetica Neue Medium" charset="0"/>
              </a:rPr>
              <a:t>d</a:t>
            </a:r>
            <a:r>
              <a:rPr lang="en-US" altLang="en-US" baseline="-25000" dirty="0" err="1">
                <a:cs typeface="Helvetica Neue Medium" charset="0"/>
              </a:rPr>
              <a:t>n</a:t>
            </a:r>
            <a:r>
              <a:rPr lang="en-US" altLang="en-US" dirty="0">
                <a:cs typeface="Helvetica Neue Medium" charset="0"/>
              </a:rPr>
              <a:t>]:</a:t>
            </a:r>
          </a:p>
          <a:p>
            <a:pPr lvl="1"/>
            <a:r>
              <a:rPr lang="en-US" altLang="en-US" dirty="0">
                <a:cs typeface="Helvetica Neue Medium" charset="0"/>
              </a:rPr>
              <a:t>Set each local entry </a:t>
            </a:r>
            <a:r>
              <a:rPr lang="en-US" altLang="en-US" dirty="0" err="1">
                <a:cs typeface="Helvetica Neue Medium" charset="0"/>
              </a:rPr>
              <a:t>c</a:t>
            </a:r>
            <a:r>
              <a:rPr lang="en-US" altLang="en-US" baseline="-25000" dirty="0" err="1">
                <a:cs typeface="Helvetica Neue Medium" charset="0"/>
              </a:rPr>
              <a:t>k</a:t>
            </a:r>
            <a:r>
              <a:rPr lang="en-US" altLang="en-US" dirty="0">
                <a:cs typeface="Helvetica Neue Medium" charset="0"/>
              </a:rPr>
              <a:t> = max{</a:t>
            </a:r>
            <a:r>
              <a:rPr lang="en-US" altLang="en-US" dirty="0" err="1">
                <a:cs typeface="Helvetica Neue Medium" charset="0"/>
              </a:rPr>
              <a:t>c</a:t>
            </a:r>
            <a:r>
              <a:rPr lang="en-US" altLang="en-US" baseline="-25000" dirty="0" err="1">
                <a:cs typeface="Helvetica Neue Medium" charset="0"/>
              </a:rPr>
              <a:t>k</a:t>
            </a:r>
            <a:r>
              <a:rPr lang="en-US" altLang="en-US" dirty="0">
                <a:cs typeface="Helvetica Neue Medium" charset="0"/>
              </a:rPr>
              <a:t>, </a:t>
            </a:r>
            <a:r>
              <a:rPr lang="en-US" altLang="en-US" dirty="0" err="1">
                <a:cs typeface="Helvetica Neue Medium" charset="0"/>
              </a:rPr>
              <a:t>d</a:t>
            </a:r>
            <a:r>
              <a:rPr lang="en-US" altLang="en-US" baseline="-25000" dirty="0" err="1">
                <a:cs typeface="Helvetica Neue Medium" charset="0"/>
              </a:rPr>
              <a:t>k</a:t>
            </a:r>
            <a:r>
              <a:rPr lang="en-US" altLang="en-US" dirty="0">
                <a:cs typeface="Helvetica Neue Medium" charset="0"/>
              </a:rPr>
              <a:t>}</a:t>
            </a:r>
          </a:p>
          <a:p>
            <a:pPr lvl="1"/>
            <a:r>
              <a:rPr lang="en-US" altLang="en-US" dirty="0">
                <a:cs typeface="Helvetica Neue Medium" charset="0"/>
              </a:rPr>
              <a:t>Increment local entry </a:t>
            </a:r>
            <a:r>
              <a:rPr lang="en-US" altLang="en-US" dirty="0" err="1">
                <a:cs typeface="Helvetica Neue Medium" charset="0"/>
              </a:rPr>
              <a:t>c</a:t>
            </a:r>
            <a:r>
              <a:rPr lang="en-US" altLang="en-US" baseline="-25000" dirty="0" err="1">
                <a:cs typeface="Helvetica Neue Medium" charset="0"/>
              </a:rPr>
              <a:t>j</a:t>
            </a:r>
            <a:endParaRPr lang="en-US" altLang="en-US" baseline="-25000" dirty="0">
              <a:cs typeface="Helvetica Neue Medium" charset="0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7D52F-2213-D54A-961C-DA46B888F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D614A-1C92-EF4B-856F-1F09F0860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400A5-CA55-214D-BA3A-72F132DD9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64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245E45B-B8D7-9241-B33F-F08CA566E9B3}"/>
                  </a:ext>
                </a:extLst>
              </p14:cNvPr>
              <p14:cNvContentPartPr/>
              <p14:nvPr/>
            </p14:nvContentPartPr>
            <p14:xfrm>
              <a:off x="2125080" y="6157440"/>
              <a:ext cx="2088360" cy="189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245E45B-B8D7-9241-B33F-F08CA566E9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03480" y="6135840"/>
                <a:ext cx="2131560" cy="23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99847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D44B0-019D-E84B-9CB0-CE39A0960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clock: 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2BE8A-160A-C943-AE6B-20F9A1FBC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EA5FD-3F3B-9E44-99BF-9799512CE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24B56-4EF8-9949-A9D8-75385AD78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3B33B0C-4571-6441-8DC5-6FB18FFAD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246" y="1422760"/>
            <a:ext cx="5461958" cy="671361"/>
          </a:xfrm>
        </p:spPr>
        <p:txBody>
          <a:bodyPr>
            <a:normAutofit fontScale="92500"/>
          </a:bodyPr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All processes’ VCs start at [0, 0, 0]</a:t>
            </a:r>
          </a:p>
          <a:p>
            <a:endParaRPr lang="en-US" dirty="0">
              <a:ea typeface="Helvetica Neue Medium" charset="0"/>
              <a:cs typeface="Helvetica Neue Medium" charset="0"/>
            </a:endParaRPr>
          </a:p>
          <a:p>
            <a:endParaRPr lang="en-US" dirty="0">
              <a:ea typeface="Helvetica Neue Medium" charset="0"/>
              <a:cs typeface="Helvetica Neue Medium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60F3F2-0034-214F-96EF-C9FFAB1EC588}"/>
              </a:ext>
            </a:extLst>
          </p:cNvPr>
          <p:cNvCxnSpPr>
            <a:stCxn id="11" idx="2"/>
          </p:cNvCxnSpPr>
          <p:nvPr/>
        </p:nvCxnSpPr>
        <p:spPr>
          <a:xfrm>
            <a:off x="6155000" y="2094121"/>
            <a:ext cx="2389" cy="326631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3382DC-EF0C-1849-93C4-26C4F3B1274A}"/>
              </a:ext>
            </a:extLst>
          </p:cNvPr>
          <p:cNvCxnSpPr>
            <a:stCxn id="19" idx="2"/>
          </p:cNvCxnSpPr>
          <p:nvPr/>
        </p:nvCxnSpPr>
        <p:spPr>
          <a:xfrm flipH="1">
            <a:off x="7192812" y="2113349"/>
            <a:ext cx="1967" cy="324708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056CFB-44FD-BB45-B0C2-F1AB0A69536B}"/>
              </a:ext>
            </a:extLst>
          </p:cNvPr>
          <p:cNvCxnSpPr>
            <a:stCxn id="20" idx="2"/>
          </p:cNvCxnSpPr>
          <p:nvPr/>
        </p:nvCxnSpPr>
        <p:spPr>
          <a:xfrm>
            <a:off x="8231772" y="2111031"/>
            <a:ext cx="3187" cy="32494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Process 10">
            <a:extLst>
              <a:ext uri="{FF2B5EF4-FFF2-40B4-BE49-F238E27FC236}">
                <a16:creationId xmlns:a16="http://schemas.microsoft.com/office/drawing/2014/main" id="{25BA57FC-4350-F04F-94FE-0DF7AEAE2BA3}"/>
              </a:ext>
            </a:extLst>
          </p:cNvPr>
          <p:cNvSpPr/>
          <p:nvPr/>
        </p:nvSpPr>
        <p:spPr>
          <a:xfrm>
            <a:off x="5864270" y="1512663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P1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B911152-96CF-6542-B35F-4D464318CF8C}"/>
              </a:ext>
            </a:extLst>
          </p:cNvPr>
          <p:cNvSpPr/>
          <p:nvPr/>
        </p:nvSpPr>
        <p:spPr>
          <a:xfrm>
            <a:off x="6086239" y="2352936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25FC207-940F-1C42-AA0D-6BE4FF7C7134}"/>
              </a:ext>
            </a:extLst>
          </p:cNvPr>
          <p:cNvSpPr/>
          <p:nvPr/>
        </p:nvSpPr>
        <p:spPr>
          <a:xfrm>
            <a:off x="6086239" y="287438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4913E9-6996-CB4B-A3A3-F9D640EF9970}"/>
              </a:ext>
            </a:extLst>
          </p:cNvPr>
          <p:cNvSpPr txBox="1"/>
          <p:nvPr/>
        </p:nvSpPr>
        <p:spPr>
          <a:xfrm>
            <a:off x="5750412" y="214926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5FB0FF-29AE-0848-A83D-5A8531C33530}"/>
              </a:ext>
            </a:extLst>
          </p:cNvPr>
          <p:cNvSpPr txBox="1"/>
          <p:nvPr/>
        </p:nvSpPr>
        <p:spPr>
          <a:xfrm>
            <a:off x="5742832" y="268625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53769F1-A286-C042-8B5F-5E5F47A2E542}"/>
              </a:ext>
            </a:extLst>
          </p:cNvPr>
          <p:cNvSpPr/>
          <p:nvPr/>
        </p:nvSpPr>
        <p:spPr>
          <a:xfrm>
            <a:off x="7124051" y="3182554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BE8059-FF09-CE46-B775-1BDEE97C72A6}"/>
              </a:ext>
            </a:extLst>
          </p:cNvPr>
          <p:cNvSpPr txBox="1"/>
          <p:nvPr/>
        </p:nvSpPr>
        <p:spPr>
          <a:xfrm>
            <a:off x="6855650" y="317635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CD2BAD9-85D7-5941-9564-C91E282E0096}"/>
              </a:ext>
            </a:extLst>
          </p:cNvPr>
          <p:cNvCxnSpPr>
            <a:stCxn id="13" idx="6"/>
            <a:endCxn id="16" idx="2"/>
          </p:cNvCxnSpPr>
          <p:nvPr/>
        </p:nvCxnSpPr>
        <p:spPr>
          <a:xfrm>
            <a:off x="6223759" y="2943144"/>
            <a:ext cx="900292" cy="308171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Process 18">
            <a:extLst>
              <a:ext uri="{FF2B5EF4-FFF2-40B4-BE49-F238E27FC236}">
                <a16:creationId xmlns:a16="http://schemas.microsoft.com/office/drawing/2014/main" id="{EC354827-4905-0B4A-9124-A576064E3F24}"/>
              </a:ext>
            </a:extLst>
          </p:cNvPr>
          <p:cNvSpPr/>
          <p:nvPr/>
        </p:nvSpPr>
        <p:spPr>
          <a:xfrm>
            <a:off x="6902890" y="1529572"/>
            <a:ext cx="583776" cy="583776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P2</a:t>
            </a:r>
          </a:p>
        </p:txBody>
      </p:sp>
      <p:sp>
        <p:nvSpPr>
          <p:cNvPr id="20" name="Process 19">
            <a:extLst>
              <a:ext uri="{FF2B5EF4-FFF2-40B4-BE49-F238E27FC236}">
                <a16:creationId xmlns:a16="http://schemas.microsoft.com/office/drawing/2014/main" id="{31A0E6CB-CD41-BE47-8CE3-0CC44D7139E1}"/>
              </a:ext>
            </a:extLst>
          </p:cNvPr>
          <p:cNvSpPr/>
          <p:nvPr/>
        </p:nvSpPr>
        <p:spPr>
          <a:xfrm>
            <a:off x="7941042" y="1529573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P3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A92D3B-611C-B244-9BF8-D54DB1263F1C}"/>
              </a:ext>
            </a:extLst>
          </p:cNvPr>
          <p:cNvSpPr txBox="1"/>
          <p:nvPr/>
        </p:nvSpPr>
        <p:spPr>
          <a:xfrm>
            <a:off x="6726647" y="5567884"/>
            <a:ext cx="1380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" pitchFamily="2" charset="0"/>
                <a:ea typeface="Helvetica Neue Medium" charset="0"/>
                <a:cs typeface="Helvetica Neue Medium" charset="0"/>
              </a:rPr>
              <a:t>Physical time ↓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0CF8FC7-6CAA-184F-8FD0-BAA643A71BD1}"/>
              </a:ext>
            </a:extLst>
          </p:cNvPr>
          <p:cNvSpPr/>
          <p:nvPr/>
        </p:nvSpPr>
        <p:spPr>
          <a:xfrm>
            <a:off x="7124051" y="390604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7A8798-CCC2-9942-8484-DE8B761C47BC}"/>
              </a:ext>
            </a:extLst>
          </p:cNvPr>
          <p:cNvSpPr txBox="1"/>
          <p:nvPr/>
        </p:nvSpPr>
        <p:spPr>
          <a:xfrm>
            <a:off x="6788720" y="372233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A394578-9820-A243-B106-0748DBC6D5CC}"/>
              </a:ext>
            </a:extLst>
          </p:cNvPr>
          <p:cNvSpPr/>
          <p:nvPr/>
        </p:nvSpPr>
        <p:spPr>
          <a:xfrm>
            <a:off x="8161441" y="4221416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36E96DF-F30A-7748-9869-312B548E379A}"/>
              </a:ext>
            </a:extLst>
          </p:cNvPr>
          <p:cNvSpPr/>
          <p:nvPr/>
        </p:nvSpPr>
        <p:spPr>
          <a:xfrm>
            <a:off x="8161441" y="256211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C1BFDB-47CC-CD42-ADE4-CCFCAE04C14B}"/>
              </a:ext>
            </a:extLst>
          </p:cNvPr>
          <p:cNvSpPr txBox="1"/>
          <p:nvPr/>
        </p:nvSpPr>
        <p:spPr>
          <a:xfrm>
            <a:off x="7825111" y="237306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5BDF47-4A97-A540-A21B-C2F382802C91}"/>
              </a:ext>
            </a:extLst>
          </p:cNvPr>
          <p:cNvSpPr txBox="1"/>
          <p:nvPr/>
        </p:nvSpPr>
        <p:spPr>
          <a:xfrm>
            <a:off x="7909348" y="4299846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Helvetica" pitchFamily="2" charset="0"/>
                <a:ea typeface="Helvetica Neue Medium" charset="0"/>
                <a:cs typeface="Helvetica Neue Medium" charset="0"/>
              </a:rPr>
              <a:t>f</a:t>
            </a:r>
            <a:endParaRPr lang="en-US" sz="2400" dirty="0"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E970F21-3B46-F84D-A6F0-AB85665375B9}"/>
              </a:ext>
            </a:extLst>
          </p:cNvPr>
          <p:cNvCxnSpPr>
            <a:stCxn id="22" idx="6"/>
            <a:endCxn id="24" idx="2"/>
          </p:cNvCxnSpPr>
          <p:nvPr/>
        </p:nvCxnSpPr>
        <p:spPr>
          <a:xfrm>
            <a:off x="7261571" y="3974804"/>
            <a:ext cx="899870" cy="315373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410EDBE-0F44-8648-A84E-362BA0C92664}"/>
              </a:ext>
            </a:extLst>
          </p:cNvPr>
          <p:cNvSpPr txBox="1"/>
          <p:nvPr/>
        </p:nvSpPr>
        <p:spPr>
          <a:xfrm>
            <a:off x="331981" y="44923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E8BA1AC-EE81-5949-AEEC-3ADE19B14D1E}"/>
                  </a:ext>
                </a:extLst>
              </p14:cNvPr>
              <p14:cNvContentPartPr/>
              <p14:nvPr/>
            </p14:nvContentPartPr>
            <p14:xfrm>
              <a:off x="4253400" y="1823400"/>
              <a:ext cx="1405080" cy="114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E8BA1AC-EE81-5949-AEEC-3ADE19B14D1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37200" y="1807200"/>
                <a:ext cx="1437480" cy="14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12380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D44B0-019D-E84B-9CB0-CE39A0960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clock: 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2BE8A-160A-C943-AE6B-20F9A1FBC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EA5FD-3F3B-9E44-99BF-9799512CE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24B56-4EF8-9949-A9D8-75385AD78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3B33B0C-4571-6441-8DC5-6FB18FFAD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246" y="1422761"/>
            <a:ext cx="5461958" cy="2050820"/>
          </a:xfrm>
        </p:spPr>
        <p:txBody>
          <a:bodyPr>
            <a:normAutofit fontScale="92500"/>
          </a:bodyPr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All processes’ VCs start at [0, 0, 0]</a:t>
            </a:r>
          </a:p>
          <a:p>
            <a:endParaRPr lang="en-US" dirty="0">
              <a:ea typeface="Helvetica Neue Medium" charset="0"/>
              <a:cs typeface="Helvetica Neue Medium" charset="0"/>
            </a:endParaRPr>
          </a:p>
          <a:p>
            <a:endParaRPr lang="en-US" dirty="0">
              <a:ea typeface="Helvetica Neue Medium" charset="0"/>
              <a:cs typeface="Helvetica Neue Medium" charset="0"/>
            </a:endParaRPr>
          </a:p>
          <a:p>
            <a:r>
              <a:rPr lang="en-US" dirty="0">
                <a:ea typeface="Helvetica Neue Medium" charset="0"/>
                <a:cs typeface="Helvetica Neue Medium" charset="0"/>
              </a:rPr>
              <a:t>Applying local update rule</a:t>
            </a:r>
          </a:p>
          <a:p>
            <a:endParaRPr lang="en-US" dirty="0">
              <a:ea typeface="Helvetica Neue Medium" charset="0"/>
              <a:cs typeface="Helvetica Neue Medium" charset="0"/>
            </a:endParaRPr>
          </a:p>
          <a:p>
            <a:endParaRPr lang="en-US" dirty="0">
              <a:ea typeface="Helvetica Neue Medium" charset="0"/>
              <a:cs typeface="Helvetica Neue Medium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60F3F2-0034-214F-96EF-C9FFAB1EC588}"/>
              </a:ext>
            </a:extLst>
          </p:cNvPr>
          <p:cNvCxnSpPr>
            <a:stCxn id="11" idx="2"/>
          </p:cNvCxnSpPr>
          <p:nvPr/>
        </p:nvCxnSpPr>
        <p:spPr>
          <a:xfrm>
            <a:off x="6155000" y="2094121"/>
            <a:ext cx="2389" cy="326631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3382DC-EF0C-1849-93C4-26C4F3B1274A}"/>
              </a:ext>
            </a:extLst>
          </p:cNvPr>
          <p:cNvCxnSpPr>
            <a:stCxn id="19" idx="2"/>
          </p:cNvCxnSpPr>
          <p:nvPr/>
        </p:nvCxnSpPr>
        <p:spPr>
          <a:xfrm flipH="1">
            <a:off x="7192812" y="2113349"/>
            <a:ext cx="1967" cy="324708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056CFB-44FD-BB45-B0C2-F1AB0A69536B}"/>
              </a:ext>
            </a:extLst>
          </p:cNvPr>
          <p:cNvCxnSpPr>
            <a:stCxn id="20" idx="2"/>
          </p:cNvCxnSpPr>
          <p:nvPr/>
        </p:nvCxnSpPr>
        <p:spPr>
          <a:xfrm>
            <a:off x="8231772" y="2111031"/>
            <a:ext cx="3187" cy="32494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Process 10">
            <a:extLst>
              <a:ext uri="{FF2B5EF4-FFF2-40B4-BE49-F238E27FC236}">
                <a16:creationId xmlns:a16="http://schemas.microsoft.com/office/drawing/2014/main" id="{25BA57FC-4350-F04F-94FE-0DF7AEAE2BA3}"/>
              </a:ext>
            </a:extLst>
          </p:cNvPr>
          <p:cNvSpPr/>
          <p:nvPr/>
        </p:nvSpPr>
        <p:spPr>
          <a:xfrm>
            <a:off x="5864270" y="1512663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P1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B911152-96CF-6542-B35F-4D464318CF8C}"/>
              </a:ext>
            </a:extLst>
          </p:cNvPr>
          <p:cNvSpPr/>
          <p:nvPr/>
        </p:nvSpPr>
        <p:spPr>
          <a:xfrm>
            <a:off x="6086239" y="2352936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25FC207-940F-1C42-AA0D-6BE4FF7C7134}"/>
              </a:ext>
            </a:extLst>
          </p:cNvPr>
          <p:cNvSpPr/>
          <p:nvPr/>
        </p:nvSpPr>
        <p:spPr>
          <a:xfrm>
            <a:off x="6086239" y="287438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4913E9-6996-CB4B-A3A3-F9D640EF9970}"/>
              </a:ext>
            </a:extLst>
          </p:cNvPr>
          <p:cNvSpPr txBox="1"/>
          <p:nvPr/>
        </p:nvSpPr>
        <p:spPr>
          <a:xfrm>
            <a:off x="5750412" y="214926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5FB0FF-29AE-0848-A83D-5A8531C33530}"/>
              </a:ext>
            </a:extLst>
          </p:cNvPr>
          <p:cNvSpPr txBox="1"/>
          <p:nvPr/>
        </p:nvSpPr>
        <p:spPr>
          <a:xfrm>
            <a:off x="5742832" y="268625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53769F1-A286-C042-8B5F-5E5F47A2E542}"/>
              </a:ext>
            </a:extLst>
          </p:cNvPr>
          <p:cNvSpPr/>
          <p:nvPr/>
        </p:nvSpPr>
        <p:spPr>
          <a:xfrm>
            <a:off x="7124051" y="3182554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BE8059-FF09-CE46-B775-1BDEE97C72A6}"/>
              </a:ext>
            </a:extLst>
          </p:cNvPr>
          <p:cNvSpPr txBox="1"/>
          <p:nvPr/>
        </p:nvSpPr>
        <p:spPr>
          <a:xfrm>
            <a:off x="6855650" y="317635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CD2BAD9-85D7-5941-9564-C91E282E0096}"/>
              </a:ext>
            </a:extLst>
          </p:cNvPr>
          <p:cNvCxnSpPr>
            <a:stCxn id="13" idx="6"/>
            <a:endCxn id="16" idx="2"/>
          </p:cNvCxnSpPr>
          <p:nvPr/>
        </p:nvCxnSpPr>
        <p:spPr>
          <a:xfrm>
            <a:off x="6223759" y="2943144"/>
            <a:ext cx="900292" cy="308171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Process 18">
            <a:extLst>
              <a:ext uri="{FF2B5EF4-FFF2-40B4-BE49-F238E27FC236}">
                <a16:creationId xmlns:a16="http://schemas.microsoft.com/office/drawing/2014/main" id="{EC354827-4905-0B4A-9124-A576064E3F24}"/>
              </a:ext>
            </a:extLst>
          </p:cNvPr>
          <p:cNvSpPr/>
          <p:nvPr/>
        </p:nvSpPr>
        <p:spPr>
          <a:xfrm>
            <a:off x="6902890" y="1529572"/>
            <a:ext cx="583776" cy="583776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P2</a:t>
            </a:r>
          </a:p>
        </p:txBody>
      </p:sp>
      <p:sp>
        <p:nvSpPr>
          <p:cNvPr id="20" name="Process 19">
            <a:extLst>
              <a:ext uri="{FF2B5EF4-FFF2-40B4-BE49-F238E27FC236}">
                <a16:creationId xmlns:a16="http://schemas.microsoft.com/office/drawing/2014/main" id="{31A0E6CB-CD41-BE47-8CE3-0CC44D7139E1}"/>
              </a:ext>
            </a:extLst>
          </p:cNvPr>
          <p:cNvSpPr/>
          <p:nvPr/>
        </p:nvSpPr>
        <p:spPr>
          <a:xfrm>
            <a:off x="7941042" y="1529573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P3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A92D3B-611C-B244-9BF8-D54DB1263F1C}"/>
              </a:ext>
            </a:extLst>
          </p:cNvPr>
          <p:cNvSpPr txBox="1"/>
          <p:nvPr/>
        </p:nvSpPr>
        <p:spPr>
          <a:xfrm>
            <a:off x="6726647" y="5567884"/>
            <a:ext cx="1380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" pitchFamily="2" charset="0"/>
                <a:ea typeface="Helvetica Neue Medium" charset="0"/>
                <a:cs typeface="Helvetica Neue Medium" charset="0"/>
              </a:rPr>
              <a:t>Physical time ↓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0CF8FC7-6CAA-184F-8FD0-BAA643A71BD1}"/>
              </a:ext>
            </a:extLst>
          </p:cNvPr>
          <p:cNvSpPr/>
          <p:nvPr/>
        </p:nvSpPr>
        <p:spPr>
          <a:xfrm>
            <a:off x="7124051" y="390604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7A8798-CCC2-9942-8484-DE8B761C47BC}"/>
              </a:ext>
            </a:extLst>
          </p:cNvPr>
          <p:cNvSpPr txBox="1"/>
          <p:nvPr/>
        </p:nvSpPr>
        <p:spPr>
          <a:xfrm>
            <a:off x="6788720" y="372233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A394578-9820-A243-B106-0748DBC6D5CC}"/>
              </a:ext>
            </a:extLst>
          </p:cNvPr>
          <p:cNvSpPr/>
          <p:nvPr/>
        </p:nvSpPr>
        <p:spPr>
          <a:xfrm>
            <a:off x="8161441" y="4221416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36E96DF-F30A-7748-9869-312B548E379A}"/>
              </a:ext>
            </a:extLst>
          </p:cNvPr>
          <p:cNvSpPr/>
          <p:nvPr/>
        </p:nvSpPr>
        <p:spPr>
          <a:xfrm>
            <a:off x="8161441" y="256211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C1BFDB-47CC-CD42-ADE4-CCFCAE04C14B}"/>
              </a:ext>
            </a:extLst>
          </p:cNvPr>
          <p:cNvSpPr txBox="1"/>
          <p:nvPr/>
        </p:nvSpPr>
        <p:spPr>
          <a:xfrm>
            <a:off x="7825111" y="237306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5BDF47-4A97-A540-A21B-C2F382802C91}"/>
              </a:ext>
            </a:extLst>
          </p:cNvPr>
          <p:cNvSpPr txBox="1"/>
          <p:nvPr/>
        </p:nvSpPr>
        <p:spPr>
          <a:xfrm>
            <a:off x="7909348" y="4299846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Helvetica" pitchFamily="2" charset="0"/>
                <a:ea typeface="Helvetica Neue Medium" charset="0"/>
                <a:cs typeface="Helvetica Neue Medium" charset="0"/>
              </a:rPr>
              <a:t>f</a:t>
            </a:r>
            <a:endParaRPr lang="en-US" sz="2400" dirty="0"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E970F21-3B46-F84D-A6F0-AB85665375B9}"/>
              </a:ext>
            </a:extLst>
          </p:cNvPr>
          <p:cNvCxnSpPr>
            <a:stCxn id="22" idx="6"/>
            <a:endCxn id="24" idx="2"/>
          </p:cNvCxnSpPr>
          <p:nvPr/>
        </p:nvCxnSpPr>
        <p:spPr>
          <a:xfrm>
            <a:off x="7261571" y="3974804"/>
            <a:ext cx="899870" cy="315373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410EDBE-0F44-8648-A84E-362BA0C92664}"/>
              </a:ext>
            </a:extLst>
          </p:cNvPr>
          <p:cNvSpPr txBox="1"/>
          <p:nvPr/>
        </p:nvSpPr>
        <p:spPr>
          <a:xfrm>
            <a:off x="331981" y="44923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25FFBFA-417F-B545-B7A2-DCD68623D642}"/>
                  </a:ext>
                </a:extLst>
              </p14:cNvPr>
              <p14:cNvContentPartPr/>
              <p14:nvPr/>
            </p14:nvContentPartPr>
            <p14:xfrm>
              <a:off x="4441320" y="1856880"/>
              <a:ext cx="238320" cy="741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25FFBFA-417F-B545-B7A2-DCD68623D64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25120" y="1840680"/>
                <a:ext cx="270720" cy="77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289672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D44B0-019D-E84B-9CB0-CE39A0960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clock: 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2BE8A-160A-C943-AE6B-20F9A1FBC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EA5FD-3F3B-9E44-99BF-9799512CE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24B56-4EF8-9949-A9D8-75385AD78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3B33B0C-4571-6441-8DC5-6FB18FFAD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246" y="1422761"/>
            <a:ext cx="5461958" cy="2050820"/>
          </a:xfrm>
        </p:spPr>
        <p:txBody>
          <a:bodyPr>
            <a:normAutofit fontScale="92500"/>
          </a:bodyPr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All processes’ VCs start at [0, 0, 0]</a:t>
            </a:r>
          </a:p>
          <a:p>
            <a:endParaRPr lang="en-US" dirty="0">
              <a:ea typeface="Helvetica Neue Medium" charset="0"/>
              <a:cs typeface="Helvetica Neue Medium" charset="0"/>
            </a:endParaRPr>
          </a:p>
          <a:p>
            <a:endParaRPr lang="en-US" dirty="0">
              <a:ea typeface="Helvetica Neue Medium" charset="0"/>
              <a:cs typeface="Helvetica Neue Medium" charset="0"/>
            </a:endParaRPr>
          </a:p>
          <a:p>
            <a:r>
              <a:rPr lang="en-US" dirty="0">
                <a:ea typeface="Helvetica Neue Medium" charset="0"/>
                <a:cs typeface="Helvetica Neue Medium" charset="0"/>
              </a:rPr>
              <a:t>Applying local update rule</a:t>
            </a:r>
          </a:p>
          <a:p>
            <a:endParaRPr lang="en-US" dirty="0">
              <a:ea typeface="Helvetica Neue Medium" charset="0"/>
              <a:cs typeface="Helvetica Neue Medium" charset="0"/>
            </a:endParaRPr>
          </a:p>
          <a:p>
            <a:endParaRPr lang="en-US" dirty="0">
              <a:ea typeface="Helvetica Neue Medium" charset="0"/>
              <a:cs typeface="Helvetica Neue Medium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60F3F2-0034-214F-96EF-C9FFAB1EC588}"/>
              </a:ext>
            </a:extLst>
          </p:cNvPr>
          <p:cNvCxnSpPr>
            <a:stCxn id="11" idx="2"/>
          </p:cNvCxnSpPr>
          <p:nvPr/>
        </p:nvCxnSpPr>
        <p:spPr>
          <a:xfrm>
            <a:off x="6155000" y="2094121"/>
            <a:ext cx="2389" cy="326631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3382DC-EF0C-1849-93C4-26C4F3B1274A}"/>
              </a:ext>
            </a:extLst>
          </p:cNvPr>
          <p:cNvCxnSpPr>
            <a:stCxn id="19" idx="2"/>
          </p:cNvCxnSpPr>
          <p:nvPr/>
        </p:nvCxnSpPr>
        <p:spPr>
          <a:xfrm flipH="1">
            <a:off x="7192812" y="2113349"/>
            <a:ext cx="1967" cy="324708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056CFB-44FD-BB45-B0C2-F1AB0A69536B}"/>
              </a:ext>
            </a:extLst>
          </p:cNvPr>
          <p:cNvCxnSpPr>
            <a:stCxn id="20" idx="2"/>
          </p:cNvCxnSpPr>
          <p:nvPr/>
        </p:nvCxnSpPr>
        <p:spPr>
          <a:xfrm>
            <a:off x="8231772" y="2111031"/>
            <a:ext cx="3187" cy="32494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Process 10">
            <a:extLst>
              <a:ext uri="{FF2B5EF4-FFF2-40B4-BE49-F238E27FC236}">
                <a16:creationId xmlns:a16="http://schemas.microsoft.com/office/drawing/2014/main" id="{25BA57FC-4350-F04F-94FE-0DF7AEAE2BA3}"/>
              </a:ext>
            </a:extLst>
          </p:cNvPr>
          <p:cNvSpPr/>
          <p:nvPr/>
        </p:nvSpPr>
        <p:spPr>
          <a:xfrm>
            <a:off x="5864270" y="1512663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P1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B911152-96CF-6542-B35F-4D464318CF8C}"/>
              </a:ext>
            </a:extLst>
          </p:cNvPr>
          <p:cNvSpPr/>
          <p:nvPr/>
        </p:nvSpPr>
        <p:spPr>
          <a:xfrm>
            <a:off x="6086239" y="2352936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25FC207-940F-1C42-AA0D-6BE4FF7C7134}"/>
              </a:ext>
            </a:extLst>
          </p:cNvPr>
          <p:cNvSpPr/>
          <p:nvPr/>
        </p:nvSpPr>
        <p:spPr>
          <a:xfrm>
            <a:off x="6086239" y="287438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4913E9-6996-CB4B-A3A3-F9D640EF9970}"/>
              </a:ext>
            </a:extLst>
          </p:cNvPr>
          <p:cNvSpPr txBox="1"/>
          <p:nvPr/>
        </p:nvSpPr>
        <p:spPr>
          <a:xfrm>
            <a:off x="5750412" y="214926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5FB0FF-29AE-0848-A83D-5A8531C33530}"/>
              </a:ext>
            </a:extLst>
          </p:cNvPr>
          <p:cNvSpPr txBox="1"/>
          <p:nvPr/>
        </p:nvSpPr>
        <p:spPr>
          <a:xfrm>
            <a:off x="5742832" y="268625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53769F1-A286-C042-8B5F-5E5F47A2E542}"/>
              </a:ext>
            </a:extLst>
          </p:cNvPr>
          <p:cNvSpPr/>
          <p:nvPr/>
        </p:nvSpPr>
        <p:spPr>
          <a:xfrm>
            <a:off x="7124051" y="3182554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BE8059-FF09-CE46-B775-1BDEE97C72A6}"/>
              </a:ext>
            </a:extLst>
          </p:cNvPr>
          <p:cNvSpPr txBox="1"/>
          <p:nvPr/>
        </p:nvSpPr>
        <p:spPr>
          <a:xfrm>
            <a:off x="6855650" y="317635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CD2BAD9-85D7-5941-9564-C91E282E0096}"/>
              </a:ext>
            </a:extLst>
          </p:cNvPr>
          <p:cNvCxnSpPr>
            <a:stCxn id="13" idx="6"/>
            <a:endCxn id="16" idx="2"/>
          </p:cNvCxnSpPr>
          <p:nvPr/>
        </p:nvCxnSpPr>
        <p:spPr>
          <a:xfrm>
            <a:off x="6223759" y="2943144"/>
            <a:ext cx="900292" cy="308171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Process 18">
            <a:extLst>
              <a:ext uri="{FF2B5EF4-FFF2-40B4-BE49-F238E27FC236}">
                <a16:creationId xmlns:a16="http://schemas.microsoft.com/office/drawing/2014/main" id="{EC354827-4905-0B4A-9124-A576064E3F24}"/>
              </a:ext>
            </a:extLst>
          </p:cNvPr>
          <p:cNvSpPr/>
          <p:nvPr/>
        </p:nvSpPr>
        <p:spPr>
          <a:xfrm>
            <a:off x="6902890" y="1529572"/>
            <a:ext cx="583776" cy="583776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P2</a:t>
            </a:r>
          </a:p>
        </p:txBody>
      </p:sp>
      <p:sp>
        <p:nvSpPr>
          <p:cNvPr id="20" name="Process 19">
            <a:extLst>
              <a:ext uri="{FF2B5EF4-FFF2-40B4-BE49-F238E27FC236}">
                <a16:creationId xmlns:a16="http://schemas.microsoft.com/office/drawing/2014/main" id="{31A0E6CB-CD41-BE47-8CE3-0CC44D7139E1}"/>
              </a:ext>
            </a:extLst>
          </p:cNvPr>
          <p:cNvSpPr/>
          <p:nvPr/>
        </p:nvSpPr>
        <p:spPr>
          <a:xfrm>
            <a:off x="7941042" y="1529573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P3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A92D3B-611C-B244-9BF8-D54DB1263F1C}"/>
              </a:ext>
            </a:extLst>
          </p:cNvPr>
          <p:cNvSpPr txBox="1"/>
          <p:nvPr/>
        </p:nvSpPr>
        <p:spPr>
          <a:xfrm>
            <a:off x="6726647" y="5567884"/>
            <a:ext cx="1380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" pitchFamily="2" charset="0"/>
                <a:ea typeface="Helvetica Neue Medium" charset="0"/>
                <a:cs typeface="Helvetica Neue Medium" charset="0"/>
              </a:rPr>
              <a:t>Physical time ↓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0CF8FC7-6CAA-184F-8FD0-BAA643A71BD1}"/>
              </a:ext>
            </a:extLst>
          </p:cNvPr>
          <p:cNvSpPr/>
          <p:nvPr/>
        </p:nvSpPr>
        <p:spPr>
          <a:xfrm>
            <a:off x="7124051" y="390604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7A8798-CCC2-9942-8484-DE8B761C47BC}"/>
              </a:ext>
            </a:extLst>
          </p:cNvPr>
          <p:cNvSpPr txBox="1"/>
          <p:nvPr/>
        </p:nvSpPr>
        <p:spPr>
          <a:xfrm>
            <a:off x="6788720" y="372233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A394578-9820-A243-B106-0748DBC6D5CC}"/>
              </a:ext>
            </a:extLst>
          </p:cNvPr>
          <p:cNvSpPr/>
          <p:nvPr/>
        </p:nvSpPr>
        <p:spPr>
          <a:xfrm>
            <a:off x="8161441" y="4221416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36E96DF-F30A-7748-9869-312B548E379A}"/>
              </a:ext>
            </a:extLst>
          </p:cNvPr>
          <p:cNvSpPr/>
          <p:nvPr/>
        </p:nvSpPr>
        <p:spPr>
          <a:xfrm>
            <a:off x="8161441" y="256211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C1BFDB-47CC-CD42-ADE4-CCFCAE04C14B}"/>
              </a:ext>
            </a:extLst>
          </p:cNvPr>
          <p:cNvSpPr txBox="1"/>
          <p:nvPr/>
        </p:nvSpPr>
        <p:spPr>
          <a:xfrm>
            <a:off x="7825111" y="237306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5BDF47-4A97-A540-A21B-C2F382802C91}"/>
              </a:ext>
            </a:extLst>
          </p:cNvPr>
          <p:cNvSpPr txBox="1"/>
          <p:nvPr/>
        </p:nvSpPr>
        <p:spPr>
          <a:xfrm>
            <a:off x="7909348" y="4299846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Helvetica" pitchFamily="2" charset="0"/>
                <a:ea typeface="Helvetica Neue Medium" charset="0"/>
                <a:cs typeface="Helvetica Neue Medium" charset="0"/>
              </a:rPr>
              <a:t>f</a:t>
            </a:r>
            <a:endParaRPr lang="en-US" sz="2400" dirty="0"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E970F21-3B46-F84D-A6F0-AB85665375B9}"/>
              </a:ext>
            </a:extLst>
          </p:cNvPr>
          <p:cNvCxnSpPr>
            <a:stCxn id="22" idx="6"/>
            <a:endCxn id="24" idx="2"/>
          </p:cNvCxnSpPr>
          <p:nvPr/>
        </p:nvCxnSpPr>
        <p:spPr>
          <a:xfrm>
            <a:off x="7261571" y="3974804"/>
            <a:ext cx="899870" cy="315373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410EDBE-0F44-8648-A84E-362BA0C92664}"/>
              </a:ext>
            </a:extLst>
          </p:cNvPr>
          <p:cNvSpPr txBox="1"/>
          <p:nvPr/>
        </p:nvSpPr>
        <p:spPr>
          <a:xfrm>
            <a:off x="331981" y="44923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62CA67B-19E6-AA49-93A9-0F92C63C717B}"/>
              </a:ext>
            </a:extLst>
          </p:cNvPr>
          <p:cNvSpPr txBox="1"/>
          <p:nvPr/>
        </p:nvSpPr>
        <p:spPr>
          <a:xfrm>
            <a:off x="6163666" y="2198457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" pitchFamily="2" charset="0"/>
                <a:ea typeface="Helvetica Neue Medium" charset="0"/>
                <a:cs typeface="Helvetica Neue Medium" charset="0"/>
              </a:rPr>
              <a:t>[1,0,0]</a:t>
            </a:r>
          </a:p>
        </p:txBody>
      </p:sp>
    </p:spTree>
    <p:extLst>
      <p:ext uri="{BB962C8B-B14F-4D97-AF65-F5344CB8AC3E}">
        <p14:creationId xmlns:p14="http://schemas.microsoft.com/office/powerpoint/2010/main" val="327579065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D44B0-019D-E84B-9CB0-CE39A0960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clock: 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2BE8A-160A-C943-AE6B-20F9A1FBC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EA5FD-3F3B-9E44-99BF-9799512CE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24B56-4EF8-9949-A9D8-75385AD78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3B33B0C-4571-6441-8DC5-6FB18FFAD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246" y="1422761"/>
            <a:ext cx="5461958" cy="2050820"/>
          </a:xfrm>
        </p:spPr>
        <p:txBody>
          <a:bodyPr>
            <a:normAutofit fontScale="92500"/>
          </a:bodyPr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All processes’ VCs start at [0, 0, 0]</a:t>
            </a:r>
          </a:p>
          <a:p>
            <a:endParaRPr lang="en-US" dirty="0">
              <a:ea typeface="Helvetica Neue Medium" charset="0"/>
              <a:cs typeface="Helvetica Neue Medium" charset="0"/>
            </a:endParaRPr>
          </a:p>
          <a:p>
            <a:endParaRPr lang="en-US" dirty="0">
              <a:ea typeface="Helvetica Neue Medium" charset="0"/>
              <a:cs typeface="Helvetica Neue Medium" charset="0"/>
            </a:endParaRPr>
          </a:p>
          <a:p>
            <a:r>
              <a:rPr lang="en-US" dirty="0">
                <a:ea typeface="Helvetica Neue Medium" charset="0"/>
                <a:cs typeface="Helvetica Neue Medium" charset="0"/>
              </a:rPr>
              <a:t>Applying local update rule</a:t>
            </a:r>
          </a:p>
          <a:p>
            <a:endParaRPr lang="en-US" dirty="0">
              <a:ea typeface="Helvetica Neue Medium" charset="0"/>
              <a:cs typeface="Helvetica Neue Medium" charset="0"/>
            </a:endParaRPr>
          </a:p>
          <a:p>
            <a:endParaRPr lang="en-US" dirty="0">
              <a:ea typeface="Helvetica Neue Medium" charset="0"/>
              <a:cs typeface="Helvetica Neue Medium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60F3F2-0034-214F-96EF-C9FFAB1EC588}"/>
              </a:ext>
            </a:extLst>
          </p:cNvPr>
          <p:cNvCxnSpPr>
            <a:stCxn id="11" idx="2"/>
          </p:cNvCxnSpPr>
          <p:nvPr/>
        </p:nvCxnSpPr>
        <p:spPr>
          <a:xfrm>
            <a:off x="6155000" y="2094121"/>
            <a:ext cx="2389" cy="326631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3382DC-EF0C-1849-93C4-26C4F3B1274A}"/>
              </a:ext>
            </a:extLst>
          </p:cNvPr>
          <p:cNvCxnSpPr>
            <a:stCxn id="19" idx="2"/>
          </p:cNvCxnSpPr>
          <p:nvPr/>
        </p:nvCxnSpPr>
        <p:spPr>
          <a:xfrm flipH="1">
            <a:off x="7192812" y="2113349"/>
            <a:ext cx="1967" cy="324708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056CFB-44FD-BB45-B0C2-F1AB0A69536B}"/>
              </a:ext>
            </a:extLst>
          </p:cNvPr>
          <p:cNvCxnSpPr>
            <a:stCxn id="20" idx="2"/>
          </p:cNvCxnSpPr>
          <p:nvPr/>
        </p:nvCxnSpPr>
        <p:spPr>
          <a:xfrm>
            <a:off x="8231772" y="2111031"/>
            <a:ext cx="3187" cy="32494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Process 10">
            <a:extLst>
              <a:ext uri="{FF2B5EF4-FFF2-40B4-BE49-F238E27FC236}">
                <a16:creationId xmlns:a16="http://schemas.microsoft.com/office/drawing/2014/main" id="{25BA57FC-4350-F04F-94FE-0DF7AEAE2BA3}"/>
              </a:ext>
            </a:extLst>
          </p:cNvPr>
          <p:cNvSpPr/>
          <p:nvPr/>
        </p:nvSpPr>
        <p:spPr>
          <a:xfrm>
            <a:off x="5864270" y="1512663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P1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B911152-96CF-6542-B35F-4D464318CF8C}"/>
              </a:ext>
            </a:extLst>
          </p:cNvPr>
          <p:cNvSpPr/>
          <p:nvPr/>
        </p:nvSpPr>
        <p:spPr>
          <a:xfrm>
            <a:off x="6086239" y="2352936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25FC207-940F-1C42-AA0D-6BE4FF7C7134}"/>
              </a:ext>
            </a:extLst>
          </p:cNvPr>
          <p:cNvSpPr/>
          <p:nvPr/>
        </p:nvSpPr>
        <p:spPr>
          <a:xfrm>
            <a:off x="6086239" y="287438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4913E9-6996-CB4B-A3A3-F9D640EF9970}"/>
              </a:ext>
            </a:extLst>
          </p:cNvPr>
          <p:cNvSpPr txBox="1"/>
          <p:nvPr/>
        </p:nvSpPr>
        <p:spPr>
          <a:xfrm>
            <a:off x="5750412" y="214926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5FB0FF-29AE-0848-A83D-5A8531C33530}"/>
              </a:ext>
            </a:extLst>
          </p:cNvPr>
          <p:cNvSpPr txBox="1"/>
          <p:nvPr/>
        </p:nvSpPr>
        <p:spPr>
          <a:xfrm>
            <a:off x="5742832" y="268625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53769F1-A286-C042-8B5F-5E5F47A2E542}"/>
              </a:ext>
            </a:extLst>
          </p:cNvPr>
          <p:cNvSpPr/>
          <p:nvPr/>
        </p:nvSpPr>
        <p:spPr>
          <a:xfrm>
            <a:off x="7124051" y="3182554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BE8059-FF09-CE46-B775-1BDEE97C72A6}"/>
              </a:ext>
            </a:extLst>
          </p:cNvPr>
          <p:cNvSpPr txBox="1"/>
          <p:nvPr/>
        </p:nvSpPr>
        <p:spPr>
          <a:xfrm>
            <a:off x="6855650" y="317635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CD2BAD9-85D7-5941-9564-C91E282E0096}"/>
              </a:ext>
            </a:extLst>
          </p:cNvPr>
          <p:cNvCxnSpPr>
            <a:stCxn id="13" idx="6"/>
            <a:endCxn id="16" idx="2"/>
          </p:cNvCxnSpPr>
          <p:nvPr/>
        </p:nvCxnSpPr>
        <p:spPr>
          <a:xfrm>
            <a:off x="6223759" y="2943144"/>
            <a:ext cx="900292" cy="308171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Process 18">
            <a:extLst>
              <a:ext uri="{FF2B5EF4-FFF2-40B4-BE49-F238E27FC236}">
                <a16:creationId xmlns:a16="http://schemas.microsoft.com/office/drawing/2014/main" id="{EC354827-4905-0B4A-9124-A576064E3F24}"/>
              </a:ext>
            </a:extLst>
          </p:cNvPr>
          <p:cNvSpPr/>
          <p:nvPr/>
        </p:nvSpPr>
        <p:spPr>
          <a:xfrm>
            <a:off x="6902890" y="1529572"/>
            <a:ext cx="583776" cy="583776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P2</a:t>
            </a:r>
          </a:p>
        </p:txBody>
      </p:sp>
      <p:sp>
        <p:nvSpPr>
          <p:cNvPr id="20" name="Process 19">
            <a:extLst>
              <a:ext uri="{FF2B5EF4-FFF2-40B4-BE49-F238E27FC236}">
                <a16:creationId xmlns:a16="http://schemas.microsoft.com/office/drawing/2014/main" id="{31A0E6CB-CD41-BE47-8CE3-0CC44D7139E1}"/>
              </a:ext>
            </a:extLst>
          </p:cNvPr>
          <p:cNvSpPr/>
          <p:nvPr/>
        </p:nvSpPr>
        <p:spPr>
          <a:xfrm>
            <a:off x="7941042" y="1529573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P3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A92D3B-611C-B244-9BF8-D54DB1263F1C}"/>
              </a:ext>
            </a:extLst>
          </p:cNvPr>
          <p:cNvSpPr txBox="1"/>
          <p:nvPr/>
        </p:nvSpPr>
        <p:spPr>
          <a:xfrm>
            <a:off x="6726647" y="5567884"/>
            <a:ext cx="1380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" pitchFamily="2" charset="0"/>
                <a:ea typeface="Helvetica Neue Medium" charset="0"/>
                <a:cs typeface="Helvetica Neue Medium" charset="0"/>
              </a:rPr>
              <a:t>Physical time ↓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0CF8FC7-6CAA-184F-8FD0-BAA643A71BD1}"/>
              </a:ext>
            </a:extLst>
          </p:cNvPr>
          <p:cNvSpPr/>
          <p:nvPr/>
        </p:nvSpPr>
        <p:spPr>
          <a:xfrm>
            <a:off x="7124051" y="390604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7A8798-CCC2-9942-8484-DE8B761C47BC}"/>
              </a:ext>
            </a:extLst>
          </p:cNvPr>
          <p:cNvSpPr txBox="1"/>
          <p:nvPr/>
        </p:nvSpPr>
        <p:spPr>
          <a:xfrm>
            <a:off x="6788720" y="372233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A394578-9820-A243-B106-0748DBC6D5CC}"/>
              </a:ext>
            </a:extLst>
          </p:cNvPr>
          <p:cNvSpPr/>
          <p:nvPr/>
        </p:nvSpPr>
        <p:spPr>
          <a:xfrm>
            <a:off x="8161441" y="4221416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36E96DF-F30A-7748-9869-312B548E379A}"/>
              </a:ext>
            </a:extLst>
          </p:cNvPr>
          <p:cNvSpPr/>
          <p:nvPr/>
        </p:nvSpPr>
        <p:spPr>
          <a:xfrm>
            <a:off x="8161441" y="256211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C1BFDB-47CC-CD42-ADE4-CCFCAE04C14B}"/>
              </a:ext>
            </a:extLst>
          </p:cNvPr>
          <p:cNvSpPr txBox="1"/>
          <p:nvPr/>
        </p:nvSpPr>
        <p:spPr>
          <a:xfrm>
            <a:off x="7825111" y="237306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5BDF47-4A97-A540-A21B-C2F382802C91}"/>
              </a:ext>
            </a:extLst>
          </p:cNvPr>
          <p:cNvSpPr txBox="1"/>
          <p:nvPr/>
        </p:nvSpPr>
        <p:spPr>
          <a:xfrm>
            <a:off x="7909348" y="4299846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Helvetica" pitchFamily="2" charset="0"/>
                <a:ea typeface="Helvetica Neue Medium" charset="0"/>
                <a:cs typeface="Helvetica Neue Medium" charset="0"/>
              </a:rPr>
              <a:t>f</a:t>
            </a:r>
            <a:endParaRPr lang="en-US" sz="2400" dirty="0"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E970F21-3B46-F84D-A6F0-AB85665375B9}"/>
              </a:ext>
            </a:extLst>
          </p:cNvPr>
          <p:cNvCxnSpPr>
            <a:stCxn id="22" idx="6"/>
            <a:endCxn id="24" idx="2"/>
          </p:cNvCxnSpPr>
          <p:nvPr/>
        </p:nvCxnSpPr>
        <p:spPr>
          <a:xfrm>
            <a:off x="7261571" y="3974804"/>
            <a:ext cx="899870" cy="315373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410EDBE-0F44-8648-A84E-362BA0C92664}"/>
              </a:ext>
            </a:extLst>
          </p:cNvPr>
          <p:cNvSpPr txBox="1"/>
          <p:nvPr/>
        </p:nvSpPr>
        <p:spPr>
          <a:xfrm>
            <a:off x="331981" y="44923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62CA67B-19E6-AA49-93A9-0F92C63C717B}"/>
              </a:ext>
            </a:extLst>
          </p:cNvPr>
          <p:cNvSpPr txBox="1"/>
          <p:nvPr/>
        </p:nvSpPr>
        <p:spPr>
          <a:xfrm>
            <a:off x="6163666" y="2198457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" pitchFamily="2" charset="0"/>
                <a:ea typeface="Helvetica Neue Medium" charset="0"/>
                <a:cs typeface="Helvetica Neue Medium" charset="0"/>
              </a:rPr>
              <a:t>[1,0,0]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2E6461-9B57-3547-89EC-698FCF6BF199}"/>
              </a:ext>
            </a:extLst>
          </p:cNvPr>
          <p:cNvSpPr txBox="1"/>
          <p:nvPr/>
        </p:nvSpPr>
        <p:spPr>
          <a:xfrm>
            <a:off x="6161143" y="2548527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Helvetica" pitchFamily="2" charset="0"/>
                <a:ea typeface="Helvetica Neue Medium" charset="0"/>
                <a:cs typeface="Helvetica Neue Medium" charset="0"/>
              </a:rPr>
              <a:t>[2,0,0]</a:t>
            </a:r>
          </a:p>
        </p:txBody>
      </p:sp>
    </p:spTree>
    <p:extLst>
      <p:ext uri="{BB962C8B-B14F-4D97-AF65-F5344CB8AC3E}">
        <p14:creationId xmlns:p14="http://schemas.microsoft.com/office/powerpoint/2010/main" val="364082222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D44B0-019D-E84B-9CB0-CE39A0960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clock: 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2BE8A-160A-C943-AE6B-20F9A1FBC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EA5FD-3F3B-9E44-99BF-9799512CE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24B56-4EF8-9949-A9D8-75385AD78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3B33B0C-4571-6441-8DC5-6FB18FFAD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246" y="1422760"/>
            <a:ext cx="5461958" cy="4430509"/>
          </a:xfrm>
        </p:spPr>
        <p:txBody>
          <a:bodyPr>
            <a:normAutofit fontScale="92500"/>
          </a:bodyPr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All processes’ VCs start at [0, 0, 0]</a:t>
            </a:r>
          </a:p>
          <a:p>
            <a:endParaRPr lang="en-US" dirty="0">
              <a:ea typeface="Helvetica Neue Medium" charset="0"/>
              <a:cs typeface="Helvetica Neue Medium" charset="0"/>
            </a:endParaRPr>
          </a:p>
          <a:p>
            <a:endParaRPr lang="en-US" dirty="0">
              <a:ea typeface="Helvetica Neue Medium" charset="0"/>
              <a:cs typeface="Helvetica Neue Medium" charset="0"/>
            </a:endParaRPr>
          </a:p>
          <a:p>
            <a:r>
              <a:rPr lang="en-US" dirty="0">
                <a:ea typeface="Helvetica Neue Medium" charset="0"/>
                <a:cs typeface="Helvetica Neue Medium" charset="0"/>
              </a:rPr>
              <a:t>Applying local update rule</a:t>
            </a:r>
          </a:p>
          <a:p>
            <a:endParaRPr lang="en-US" dirty="0">
              <a:ea typeface="Helvetica Neue Medium" charset="0"/>
              <a:cs typeface="Helvetica Neue Medium" charset="0"/>
            </a:endParaRPr>
          </a:p>
          <a:p>
            <a:endParaRPr lang="en-US" dirty="0">
              <a:ea typeface="Helvetica Neue Medium" charset="0"/>
              <a:cs typeface="Helvetica Neue Medium" charset="0"/>
            </a:endParaRPr>
          </a:p>
          <a:p>
            <a:r>
              <a:rPr lang="en-US" dirty="0">
                <a:ea typeface="Helvetica Neue Medium" charset="0"/>
                <a:cs typeface="Helvetica Neue Medium" charset="0"/>
              </a:rPr>
              <a:t>Applying message rule</a:t>
            </a:r>
          </a:p>
          <a:p>
            <a:pPr lvl="1"/>
            <a:r>
              <a:rPr lang="en-US" sz="2800" dirty="0">
                <a:ea typeface="Helvetica Neue Medium" charset="0"/>
                <a:cs typeface="Helvetica Neue Medium" charset="0"/>
              </a:rPr>
              <a:t>Local vector clock </a:t>
            </a:r>
            <a:r>
              <a:rPr lang="en-US" sz="2800" b="1" dirty="0">
                <a:ea typeface="Helvetica Neue Medium" charset="0"/>
                <a:cs typeface="Helvetica Neue Medium" charset="0"/>
              </a:rPr>
              <a:t>piggybacks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on inter-process messages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60F3F2-0034-214F-96EF-C9FFAB1EC588}"/>
              </a:ext>
            </a:extLst>
          </p:cNvPr>
          <p:cNvCxnSpPr>
            <a:stCxn id="11" idx="2"/>
          </p:cNvCxnSpPr>
          <p:nvPr/>
        </p:nvCxnSpPr>
        <p:spPr>
          <a:xfrm>
            <a:off x="6155000" y="2094121"/>
            <a:ext cx="2389" cy="326631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3382DC-EF0C-1849-93C4-26C4F3B1274A}"/>
              </a:ext>
            </a:extLst>
          </p:cNvPr>
          <p:cNvCxnSpPr>
            <a:stCxn id="19" idx="2"/>
          </p:cNvCxnSpPr>
          <p:nvPr/>
        </p:nvCxnSpPr>
        <p:spPr>
          <a:xfrm flipH="1">
            <a:off x="7192812" y="2113349"/>
            <a:ext cx="1967" cy="324708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056CFB-44FD-BB45-B0C2-F1AB0A69536B}"/>
              </a:ext>
            </a:extLst>
          </p:cNvPr>
          <p:cNvCxnSpPr>
            <a:stCxn id="20" idx="2"/>
          </p:cNvCxnSpPr>
          <p:nvPr/>
        </p:nvCxnSpPr>
        <p:spPr>
          <a:xfrm>
            <a:off x="8231772" y="2111031"/>
            <a:ext cx="3187" cy="32494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Process 10">
            <a:extLst>
              <a:ext uri="{FF2B5EF4-FFF2-40B4-BE49-F238E27FC236}">
                <a16:creationId xmlns:a16="http://schemas.microsoft.com/office/drawing/2014/main" id="{25BA57FC-4350-F04F-94FE-0DF7AEAE2BA3}"/>
              </a:ext>
            </a:extLst>
          </p:cNvPr>
          <p:cNvSpPr/>
          <p:nvPr/>
        </p:nvSpPr>
        <p:spPr>
          <a:xfrm>
            <a:off x="5864270" y="1512663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P1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B911152-96CF-6542-B35F-4D464318CF8C}"/>
              </a:ext>
            </a:extLst>
          </p:cNvPr>
          <p:cNvSpPr/>
          <p:nvPr/>
        </p:nvSpPr>
        <p:spPr>
          <a:xfrm>
            <a:off x="6086239" y="2352936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25FC207-940F-1C42-AA0D-6BE4FF7C7134}"/>
              </a:ext>
            </a:extLst>
          </p:cNvPr>
          <p:cNvSpPr/>
          <p:nvPr/>
        </p:nvSpPr>
        <p:spPr>
          <a:xfrm>
            <a:off x="6086239" y="287438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4913E9-6996-CB4B-A3A3-F9D640EF9970}"/>
              </a:ext>
            </a:extLst>
          </p:cNvPr>
          <p:cNvSpPr txBox="1"/>
          <p:nvPr/>
        </p:nvSpPr>
        <p:spPr>
          <a:xfrm>
            <a:off x="5750412" y="214926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5FB0FF-29AE-0848-A83D-5A8531C33530}"/>
              </a:ext>
            </a:extLst>
          </p:cNvPr>
          <p:cNvSpPr txBox="1"/>
          <p:nvPr/>
        </p:nvSpPr>
        <p:spPr>
          <a:xfrm>
            <a:off x="5742832" y="268625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53769F1-A286-C042-8B5F-5E5F47A2E542}"/>
              </a:ext>
            </a:extLst>
          </p:cNvPr>
          <p:cNvSpPr/>
          <p:nvPr/>
        </p:nvSpPr>
        <p:spPr>
          <a:xfrm>
            <a:off x="7124051" y="3182554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BE8059-FF09-CE46-B775-1BDEE97C72A6}"/>
              </a:ext>
            </a:extLst>
          </p:cNvPr>
          <p:cNvSpPr txBox="1"/>
          <p:nvPr/>
        </p:nvSpPr>
        <p:spPr>
          <a:xfrm>
            <a:off x="6855650" y="317635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CD2BAD9-85D7-5941-9564-C91E282E0096}"/>
              </a:ext>
            </a:extLst>
          </p:cNvPr>
          <p:cNvCxnSpPr>
            <a:stCxn id="13" idx="6"/>
            <a:endCxn id="16" idx="2"/>
          </p:cNvCxnSpPr>
          <p:nvPr/>
        </p:nvCxnSpPr>
        <p:spPr>
          <a:xfrm>
            <a:off x="6223759" y="2943144"/>
            <a:ext cx="900292" cy="308171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Process 18">
            <a:extLst>
              <a:ext uri="{FF2B5EF4-FFF2-40B4-BE49-F238E27FC236}">
                <a16:creationId xmlns:a16="http://schemas.microsoft.com/office/drawing/2014/main" id="{EC354827-4905-0B4A-9124-A576064E3F24}"/>
              </a:ext>
            </a:extLst>
          </p:cNvPr>
          <p:cNvSpPr/>
          <p:nvPr/>
        </p:nvSpPr>
        <p:spPr>
          <a:xfrm>
            <a:off x="6902890" y="1529572"/>
            <a:ext cx="583776" cy="583776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P2</a:t>
            </a:r>
          </a:p>
        </p:txBody>
      </p:sp>
      <p:sp>
        <p:nvSpPr>
          <p:cNvPr id="20" name="Process 19">
            <a:extLst>
              <a:ext uri="{FF2B5EF4-FFF2-40B4-BE49-F238E27FC236}">
                <a16:creationId xmlns:a16="http://schemas.microsoft.com/office/drawing/2014/main" id="{31A0E6CB-CD41-BE47-8CE3-0CC44D7139E1}"/>
              </a:ext>
            </a:extLst>
          </p:cNvPr>
          <p:cNvSpPr/>
          <p:nvPr/>
        </p:nvSpPr>
        <p:spPr>
          <a:xfrm>
            <a:off x="7941042" y="1529573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P3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A92D3B-611C-B244-9BF8-D54DB1263F1C}"/>
              </a:ext>
            </a:extLst>
          </p:cNvPr>
          <p:cNvSpPr txBox="1"/>
          <p:nvPr/>
        </p:nvSpPr>
        <p:spPr>
          <a:xfrm>
            <a:off x="6726647" y="5567884"/>
            <a:ext cx="1380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" pitchFamily="2" charset="0"/>
                <a:ea typeface="Helvetica Neue Medium" charset="0"/>
                <a:cs typeface="Helvetica Neue Medium" charset="0"/>
              </a:rPr>
              <a:t>Physical time ↓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0CF8FC7-6CAA-184F-8FD0-BAA643A71BD1}"/>
              </a:ext>
            </a:extLst>
          </p:cNvPr>
          <p:cNvSpPr/>
          <p:nvPr/>
        </p:nvSpPr>
        <p:spPr>
          <a:xfrm>
            <a:off x="7124051" y="390604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7A8798-CCC2-9942-8484-DE8B761C47BC}"/>
              </a:ext>
            </a:extLst>
          </p:cNvPr>
          <p:cNvSpPr txBox="1"/>
          <p:nvPr/>
        </p:nvSpPr>
        <p:spPr>
          <a:xfrm>
            <a:off x="6788720" y="372233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A394578-9820-A243-B106-0748DBC6D5CC}"/>
              </a:ext>
            </a:extLst>
          </p:cNvPr>
          <p:cNvSpPr/>
          <p:nvPr/>
        </p:nvSpPr>
        <p:spPr>
          <a:xfrm>
            <a:off x="8161441" y="4221416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36E96DF-F30A-7748-9869-312B548E379A}"/>
              </a:ext>
            </a:extLst>
          </p:cNvPr>
          <p:cNvSpPr/>
          <p:nvPr/>
        </p:nvSpPr>
        <p:spPr>
          <a:xfrm>
            <a:off x="8161441" y="256211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C1BFDB-47CC-CD42-ADE4-CCFCAE04C14B}"/>
              </a:ext>
            </a:extLst>
          </p:cNvPr>
          <p:cNvSpPr txBox="1"/>
          <p:nvPr/>
        </p:nvSpPr>
        <p:spPr>
          <a:xfrm>
            <a:off x="7825111" y="237306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5BDF47-4A97-A540-A21B-C2F382802C91}"/>
              </a:ext>
            </a:extLst>
          </p:cNvPr>
          <p:cNvSpPr txBox="1"/>
          <p:nvPr/>
        </p:nvSpPr>
        <p:spPr>
          <a:xfrm>
            <a:off x="7909348" y="4299846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Helvetica" pitchFamily="2" charset="0"/>
                <a:ea typeface="Helvetica Neue Medium" charset="0"/>
                <a:cs typeface="Helvetica Neue Medium" charset="0"/>
              </a:rPr>
              <a:t>f</a:t>
            </a:r>
            <a:endParaRPr lang="en-US" sz="2400" dirty="0"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0B83FC1-56EE-0749-9E09-8800E32C692C}"/>
              </a:ext>
            </a:extLst>
          </p:cNvPr>
          <p:cNvSpPr txBox="1"/>
          <p:nvPr/>
        </p:nvSpPr>
        <p:spPr>
          <a:xfrm>
            <a:off x="6163666" y="2198457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" pitchFamily="2" charset="0"/>
                <a:ea typeface="Helvetica Neue Medium" charset="0"/>
                <a:cs typeface="Helvetica Neue Medium" charset="0"/>
              </a:rPr>
              <a:t>[1,0,0]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715EEA1-7946-0C49-84E2-C5E0857070A2}"/>
              </a:ext>
            </a:extLst>
          </p:cNvPr>
          <p:cNvSpPr txBox="1"/>
          <p:nvPr/>
        </p:nvSpPr>
        <p:spPr>
          <a:xfrm>
            <a:off x="6161143" y="2548527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Helvetica" pitchFamily="2" charset="0"/>
                <a:ea typeface="Helvetica Neue Medium" charset="0"/>
                <a:cs typeface="Helvetica Neue Medium" charset="0"/>
              </a:rPr>
              <a:t>[2,0,0]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E970F21-3B46-F84D-A6F0-AB85665375B9}"/>
              </a:ext>
            </a:extLst>
          </p:cNvPr>
          <p:cNvCxnSpPr>
            <a:stCxn id="22" idx="6"/>
            <a:endCxn id="24" idx="2"/>
          </p:cNvCxnSpPr>
          <p:nvPr/>
        </p:nvCxnSpPr>
        <p:spPr>
          <a:xfrm>
            <a:off x="7261571" y="3974804"/>
            <a:ext cx="899870" cy="315373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410EDBE-0F44-8648-A84E-362BA0C92664}"/>
              </a:ext>
            </a:extLst>
          </p:cNvPr>
          <p:cNvSpPr txBox="1"/>
          <p:nvPr/>
        </p:nvSpPr>
        <p:spPr>
          <a:xfrm>
            <a:off x="331981" y="44923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199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95AD6-622E-1D48-B98D-CB7967E5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603E7-0D71-5D49-A45B-7A98D5DCA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>The need for time synchronization</a:t>
            </a:r>
          </a:p>
          <a:p>
            <a:endParaRPr lang="en-US" altLang="en-US" dirty="0"/>
          </a:p>
          <a:p>
            <a:r>
              <a:rPr lang="en-US" altLang="en-US" b="1" dirty="0"/>
              <a:t>“Wall clock time” synchronization</a:t>
            </a:r>
          </a:p>
          <a:p>
            <a:pPr lvl="1"/>
            <a:r>
              <a:rPr lang="en-US" altLang="en-US" b="1" dirty="0"/>
              <a:t>Cristian’s algorithm</a:t>
            </a:r>
          </a:p>
          <a:p>
            <a:endParaRPr lang="en-US" altLang="en-US" dirty="0"/>
          </a:p>
          <a:p>
            <a:r>
              <a:rPr lang="en-US" altLang="en-US" dirty="0"/>
              <a:t>Logical Time: </a:t>
            </a:r>
            <a:r>
              <a:rPr lang="en-US" altLang="en-US" dirty="0" err="1"/>
              <a:t>Lamport</a:t>
            </a:r>
            <a:r>
              <a:rPr lang="en-US" altLang="en-US" dirty="0"/>
              <a:t> Clocks</a:t>
            </a:r>
          </a:p>
          <a:p>
            <a:endParaRPr lang="en-US" altLang="en-US" dirty="0"/>
          </a:p>
          <a:p>
            <a:r>
              <a:rPr lang="en-US" altLang="en-US" dirty="0"/>
              <a:t>Vector clocks</a:t>
            </a:r>
          </a:p>
          <a:p>
            <a:pPr lvl="1"/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BB419-74DF-E64E-863B-DC0CED4DB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568A0-70E5-2548-A04C-2DAE9B46E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977E0-6290-634A-9F0F-297FFDEA5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9688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D44B0-019D-E84B-9CB0-CE39A0960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clock: 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2BE8A-160A-C943-AE6B-20F9A1FBC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EA5FD-3F3B-9E44-99BF-9799512CE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24B56-4EF8-9949-A9D8-75385AD78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3B33B0C-4571-6441-8DC5-6FB18FFAD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246" y="1422760"/>
            <a:ext cx="5461958" cy="4430509"/>
          </a:xfrm>
        </p:spPr>
        <p:txBody>
          <a:bodyPr>
            <a:normAutofit fontScale="92500"/>
          </a:bodyPr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All processes’ VCs start at [0, 0, 0]</a:t>
            </a:r>
          </a:p>
          <a:p>
            <a:endParaRPr lang="en-US" dirty="0">
              <a:ea typeface="Helvetica Neue Medium" charset="0"/>
              <a:cs typeface="Helvetica Neue Medium" charset="0"/>
            </a:endParaRPr>
          </a:p>
          <a:p>
            <a:endParaRPr lang="en-US" dirty="0">
              <a:ea typeface="Helvetica Neue Medium" charset="0"/>
              <a:cs typeface="Helvetica Neue Medium" charset="0"/>
            </a:endParaRPr>
          </a:p>
          <a:p>
            <a:r>
              <a:rPr lang="en-US" dirty="0">
                <a:ea typeface="Helvetica Neue Medium" charset="0"/>
                <a:cs typeface="Helvetica Neue Medium" charset="0"/>
              </a:rPr>
              <a:t>Applying local update rule</a:t>
            </a:r>
          </a:p>
          <a:p>
            <a:endParaRPr lang="en-US" dirty="0">
              <a:ea typeface="Helvetica Neue Medium" charset="0"/>
              <a:cs typeface="Helvetica Neue Medium" charset="0"/>
            </a:endParaRPr>
          </a:p>
          <a:p>
            <a:endParaRPr lang="en-US" dirty="0">
              <a:ea typeface="Helvetica Neue Medium" charset="0"/>
              <a:cs typeface="Helvetica Neue Medium" charset="0"/>
            </a:endParaRPr>
          </a:p>
          <a:p>
            <a:r>
              <a:rPr lang="en-US" dirty="0">
                <a:ea typeface="Helvetica Neue Medium" charset="0"/>
                <a:cs typeface="Helvetica Neue Medium" charset="0"/>
              </a:rPr>
              <a:t>Applying message rule</a:t>
            </a:r>
          </a:p>
          <a:p>
            <a:pPr lvl="1"/>
            <a:r>
              <a:rPr lang="en-US" sz="2800" dirty="0">
                <a:ea typeface="Helvetica Neue Medium" charset="0"/>
                <a:cs typeface="Helvetica Neue Medium" charset="0"/>
              </a:rPr>
              <a:t>Local vector clock </a:t>
            </a:r>
            <a:r>
              <a:rPr lang="en-US" sz="2800" b="1" dirty="0">
                <a:ea typeface="Helvetica Neue Medium" charset="0"/>
                <a:cs typeface="Helvetica Neue Medium" charset="0"/>
              </a:rPr>
              <a:t>piggybacks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on inter-process messages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60F3F2-0034-214F-96EF-C9FFAB1EC588}"/>
              </a:ext>
            </a:extLst>
          </p:cNvPr>
          <p:cNvCxnSpPr>
            <a:stCxn id="11" idx="2"/>
          </p:cNvCxnSpPr>
          <p:nvPr/>
        </p:nvCxnSpPr>
        <p:spPr>
          <a:xfrm>
            <a:off x="6155000" y="2094121"/>
            <a:ext cx="2389" cy="326631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3382DC-EF0C-1849-93C4-26C4F3B1274A}"/>
              </a:ext>
            </a:extLst>
          </p:cNvPr>
          <p:cNvCxnSpPr>
            <a:stCxn id="19" idx="2"/>
          </p:cNvCxnSpPr>
          <p:nvPr/>
        </p:nvCxnSpPr>
        <p:spPr>
          <a:xfrm flipH="1">
            <a:off x="7192812" y="2113349"/>
            <a:ext cx="1967" cy="324708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056CFB-44FD-BB45-B0C2-F1AB0A69536B}"/>
              </a:ext>
            </a:extLst>
          </p:cNvPr>
          <p:cNvCxnSpPr>
            <a:stCxn id="20" idx="2"/>
          </p:cNvCxnSpPr>
          <p:nvPr/>
        </p:nvCxnSpPr>
        <p:spPr>
          <a:xfrm>
            <a:off x="8231772" y="2111031"/>
            <a:ext cx="3187" cy="32494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Process 10">
            <a:extLst>
              <a:ext uri="{FF2B5EF4-FFF2-40B4-BE49-F238E27FC236}">
                <a16:creationId xmlns:a16="http://schemas.microsoft.com/office/drawing/2014/main" id="{25BA57FC-4350-F04F-94FE-0DF7AEAE2BA3}"/>
              </a:ext>
            </a:extLst>
          </p:cNvPr>
          <p:cNvSpPr/>
          <p:nvPr/>
        </p:nvSpPr>
        <p:spPr>
          <a:xfrm>
            <a:off x="5864270" y="1512663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P1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B911152-96CF-6542-B35F-4D464318CF8C}"/>
              </a:ext>
            </a:extLst>
          </p:cNvPr>
          <p:cNvSpPr/>
          <p:nvPr/>
        </p:nvSpPr>
        <p:spPr>
          <a:xfrm>
            <a:off x="6086239" y="2352936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25FC207-940F-1C42-AA0D-6BE4FF7C7134}"/>
              </a:ext>
            </a:extLst>
          </p:cNvPr>
          <p:cNvSpPr/>
          <p:nvPr/>
        </p:nvSpPr>
        <p:spPr>
          <a:xfrm>
            <a:off x="6086239" y="287438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4913E9-6996-CB4B-A3A3-F9D640EF9970}"/>
              </a:ext>
            </a:extLst>
          </p:cNvPr>
          <p:cNvSpPr txBox="1"/>
          <p:nvPr/>
        </p:nvSpPr>
        <p:spPr>
          <a:xfrm>
            <a:off x="5750412" y="214926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5FB0FF-29AE-0848-A83D-5A8531C33530}"/>
              </a:ext>
            </a:extLst>
          </p:cNvPr>
          <p:cNvSpPr txBox="1"/>
          <p:nvPr/>
        </p:nvSpPr>
        <p:spPr>
          <a:xfrm>
            <a:off x="5742832" y="268625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53769F1-A286-C042-8B5F-5E5F47A2E542}"/>
              </a:ext>
            </a:extLst>
          </p:cNvPr>
          <p:cNvSpPr/>
          <p:nvPr/>
        </p:nvSpPr>
        <p:spPr>
          <a:xfrm>
            <a:off x="7124051" y="3182554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BE8059-FF09-CE46-B775-1BDEE97C72A6}"/>
              </a:ext>
            </a:extLst>
          </p:cNvPr>
          <p:cNvSpPr txBox="1"/>
          <p:nvPr/>
        </p:nvSpPr>
        <p:spPr>
          <a:xfrm>
            <a:off x="6855650" y="317635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CD2BAD9-85D7-5941-9564-C91E282E0096}"/>
              </a:ext>
            </a:extLst>
          </p:cNvPr>
          <p:cNvCxnSpPr>
            <a:stCxn id="13" idx="6"/>
            <a:endCxn id="16" idx="2"/>
          </p:cNvCxnSpPr>
          <p:nvPr/>
        </p:nvCxnSpPr>
        <p:spPr>
          <a:xfrm>
            <a:off x="6223759" y="2943144"/>
            <a:ext cx="900292" cy="308171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Process 18">
            <a:extLst>
              <a:ext uri="{FF2B5EF4-FFF2-40B4-BE49-F238E27FC236}">
                <a16:creationId xmlns:a16="http://schemas.microsoft.com/office/drawing/2014/main" id="{EC354827-4905-0B4A-9124-A576064E3F24}"/>
              </a:ext>
            </a:extLst>
          </p:cNvPr>
          <p:cNvSpPr/>
          <p:nvPr/>
        </p:nvSpPr>
        <p:spPr>
          <a:xfrm>
            <a:off x="6902890" y="1529572"/>
            <a:ext cx="583776" cy="583776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P2</a:t>
            </a:r>
          </a:p>
        </p:txBody>
      </p:sp>
      <p:sp>
        <p:nvSpPr>
          <p:cNvPr id="20" name="Process 19">
            <a:extLst>
              <a:ext uri="{FF2B5EF4-FFF2-40B4-BE49-F238E27FC236}">
                <a16:creationId xmlns:a16="http://schemas.microsoft.com/office/drawing/2014/main" id="{31A0E6CB-CD41-BE47-8CE3-0CC44D7139E1}"/>
              </a:ext>
            </a:extLst>
          </p:cNvPr>
          <p:cNvSpPr/>
          <p:nvPr/>
        </p:nvSpPr>
        <p:spPr>
          <a:xfrm>
            <a:off x="7941042" y="1529573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P3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A92D3B-611C-B244-9BF8-D54DB1263F1C}"/>
              </a:ext>
            </a:extLst>
          </p:cNvPr>
          <p:cNvSpPr txBox="1"/>
          <p:nvPr/>
        </p:nvSpPr>
        <p:spPr>
          <a:xfrm>
            <a:off x="6726647" y="5567884"/>
            <a:ext cx="1380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" pitchFamily="2" charset="0"/>
                <a:ea typeface="Helvetica Neue Medium" charset="0"/>
                <a:cs typeface="Helvetica Neue Medium" charset="0"/>
              </a:rPr>
              <a:t>Physical time ↓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0CF8FC7-6CAA-184F-8FD0-BAA643A71BD1}"/>
              </a:ext>
            </a:extLst>
          </p:cNvPr>
          <p:cNvSpPr/>
          <p:nvPr/>
        </p:nvSpPr>
        <p:spPr>
          <a:xfrm>
            <a:off x="7124051" y="390604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7A8798-CCC2-9942-8484-DE8B761C47BC}"/>
              </a:ext>
            </a:extLst>
          </p:cNvPr>
          <p:cNvSpPr txBox="1"/>
          <p:nvPr/>
        </p:nvSpPr>
        <p:spPr>
          <a:xfrm>
            <a:off x="6788720" y="372233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A394578-9820-A243-B106-0748DBC6D5CC}"/>
              </a:ext>
            </a:extLst>
          </p:cNvPr>
          <p:cNvSpPr/>
          <p:nvPr/>
        </p:nvSpPr>
        <p:spPr>
          <a:xfrm>
            <a:off x="8161441" y="4221416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36E96DF-F30A-7748-9869-312B548E379A}"/>
              </a:ext>
            </a:extLst>
          </p:cNvPr>
          <p:cNvSpPr/>
          <p:nvPr/>
        </p:nvSpPr>
        <p:spPr>
          <a:xfrm>
            <a:off x="8161441" y="256211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C1BFDB-47CC-CD42-ADE4-CCFCAE04C14B}"/>
              </a:ext>
            </a:extLst>
          </p:cNvPr>
          <p:cNvSpPr txBox="1"/>
          <p:nvPr/>
        </p:nvSpPr>
        <p:spPr>
          <a:xfrm>
            <a:off x="7825111" y="237306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5BDF47-4A97-A540-A21B-C2F382802C91}"/>
              </a:ext>
            </a:extLst>
          </p:cNvPr>
          <p:cNvSpPr txBox="1"/>
          <p:nvPr/>
        </p:nvSpPr>
        <p:spPr>
          <a:xfrm>
            <a:off x="7909348" y="4299846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Helvetica" pitchFamily="2" charset="0"/>
                <a:ea typeface="Helvetica Neue Medium" charset="0"/>
                <a:cs typeface="Helvetica Neue Medium" charset="0"/>
              </a:rPr>
              <a:t>f</a:t>
            </a:r>
            <a:endParaRPr lang="en-US" sz="2400" dirty="0"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0B83FC1-56EE-0749-9E09-8800E32C692C}"/>
              </a:ext>
            </a:extLst>
          </p:cNvPr>
          <p:cNvSpPr txBox="1"/>
          <p:nvPr/>
        </p:nvSpPr>
        <p:spPr>
          <a:xfrm>
            <a:off x="6163666" y="2198457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" pitchFamily="2" charset="0"/>
                <a:ea typeface="Helvetica Neue Medium" charset="0"/>
                <a:cs typeface="Helvetica Neue Medium" charset="0"/>
              </a:rPr>
              <a:t>[1,0,0]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715EEA1-7946-0C49-84E2-C5E0857070A2}"/>
              </a:ext>
            </a:extLst>
          </p:cNvPr>
          <p:cNvSpPr txBox="1"/>
          <p:nvPr/>
        </p:nvSpPr>
        <p:spPr>
          <a:xfrm>
            <a:off x="6161143" y="2548527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Helvetica" pitchFamily="2" charset="0"/>
                <a:ea typeface="Helvetica Neue Medium" charset="0"/>
                <a:cs typeface="Helvetica Neue Medium" charset="0"/>
              </a:rPr>
              <a:t>[2,0,0]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E970F21-3B46-F84D-A6F0-AB85665375B9}"/>
              </a:ext>
            </a:extLst>
          </p:cNvPr>
          <p:cNvCxnSpPr>
            <a:stCxn id="22" idx="6"/>
            <a:endCxn id="24" idx="2"/>
          </p:cNvCxnSpPr>
          <p:nvPr/>
        </p:nvCxnSpPr>
        <p:spPr>
          <a:xfrm>
            <a:off x="7261571" y="3974804"/>
            <a:ext cx="899870" cy="315373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410EDBE-0F44-8648-A84E-362BA0C92664}"/>
              </a:ext>
            </a:extLst>
          </p:cNvPr>
          <p:cNvSpPr txBox="1"/>
          <p:nvPr/>
        </p:nvSpPr>
        <p:spPr>
          <a:xfrm>
            <a:off x="331981" y="44923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BB88D27-3443-B642-B093-E8303F356550}"/>
              </a:ext>
            </a:extLst>
          </p:cNvPr>
          <p:cNvSpPr txBox="1"/>
          <p:nvPr/>
        </p:nvSpPr>
        <p:spPr>
          <a:xfrm rot="1111883">
            <a:off x="6227310" y="3065468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" pitchFamily="2" charset="0"/>
                <a:ea typeface="Helvetica Neue Medium" charset="0"/>
                <a:cs typeface="Helvetica Neue Medium" charset="0"/>
              </a:rPr>
              <a:t>[2,0,0]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758591-F117-AC47-BF7D-995A6DC168BD}"/>
              </a:ext>
            </a:extLst>
          </p:cNvPr>
          <p:cNvSpPr txBox="1"/>
          <p:nvPr/>
        </p:nvSpPr>
        <p:spPr>
          <a:xfrm>
            <a:off x="7222253" y="3026686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" pitchFamily="2" charset="0"/>
                <a:ea typeface="Helvetica Neue Medium" charset="0"/>
                <a:cs typeface="Helvetica Neue Medium" charset="0"/>
              </a:rPr>
              <a:t>[2,1,0]</a:t>
            </a:r>
          </a:p>
        </p:txBody>
      </p:sp>
    </p:spTree>
    <p:extLst>
      <p:ext uri="{BB962C8B-B14F-4D97-AF65-F5344CB8AC3E}">
        <p14:creationId xmlns:p14="http://schemas.microsoft.com/office/powerpoint/2010/main" val="61049993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D44B0-019D-E84B-9CB0-CE39A0960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clock: 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2BE8A-160A-C943-AE6B-20F9A1FBC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EA5FD-3F3B-9E44-99BF-9799512CE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24B56-4EF8-9949-A9D8-75385AD78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3B33B0C-4571-6441-8DC5-6FB18FFAD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246" y="1422760"/>
            <a:ext cx="5461958" cy="4430509"/>
          </a:xfrm>
        </p:spPr>
        <p:txBody>
          <a:bodyPr>
            <a:normAutofit fontScale="92500"/>
          </a:bodyPr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All processes’ VCs start at [0, 0, 0]</a:t>
            </a:r>
          </a:p>
          <a:p>
            <a:endParaRPr lang="en-US" dirty="0">
              <a:ea typeface="Helvetica Neue Medium" charset="0"/>
              <a:cs typeface="Helvetica Neue Medium" charset="0"/>
            </a:endParaRPr>
          </a:p>
          <a:p>
            <a:endParaRPr lang="en-US" dirty="0">
              <a:ea typeface="Helvetica Neue Medium" charset="0"/>
              <a:cs typeface="Helvetica Neue Medium" charset="0"/>
            </a:endParaRPr>
          </a:p>
          <a:p>
            <a:r>
              <a:rPr lang="en-US" dirty="0">
                <a:ea typeface="Helvetica Neue Medium" charset="0"/>
                <a:cs typeface="Helvetica Neue Medium" charset="0"/>
              </a:rPr>
              <a:t>Applying local update rule</a:t>
            </a:r>
          </a:p>
          <a:p>
            <a:endParaRPr lang="en-US" dirty="0">
              <a:ea typeface="Helvetica Neue Medium" charset="0"/>
              <a:cs typeface="Helvetica Neue Medium" charset="0"/>
            </a:endParaRPr>
          </a:p>
          <a:p>
            <a:endParaRPr lang="en-US" dirty="0">
              <a:ea typeface="Helvetica Neue Medium" charset="0"/>
              <a:cs typeface="Helvetica Neue Medium" charset="0"/>
            </a:endParaRPr>
          </a:p>
          <a:p>
            <a:r>
              <a:rPr lang="en-US" dirty="0">
                <a:ea typeface="Helvetica Neue Medium" charset="0"/>
                <a:cs typeface="Helvetica Neue Medium" charset="0"/>
              </a:rPr>
              <a:t>Applying message rule</a:t>
            </a:r>
          </a:p>
          <a:p>
            <a:pPr lvl="1"/>
            <a:r>
              <a:rPr lang="en-US" sz="2800" dirty="0">
                <a:ea typeface="Helvetica Neue Medium" charset="0"/>
                <a:cs typeface="Helvetica Neue Medium" charset="0"/>
              </a:rPr>
              <a:t>Local vector clock </a:t>
            </a:r>
            <a:r>
              <a:rPr lang="en-US" sz="2800" b="1" dirty="0">
                <a:ea typeface="Helvetica Neue Medium" charset="0"/>
                <a:cs typeface="Helvetica Neue Medium" charset="0"/>
              </a:rPr>
              <a:t>piggybacks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on inter-process messages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60F3F2-0034-214F-96EF-C9FFAB1EC588}"/>
              </a:ext>
            </a:extLst>
          </p:cNvPr>
          <p:cNvCxnSpPr>
            <a:stCxn id="11" idx="2"/>
          </p:cNvCxnSpPr>
          <p:nvPr/>
        </p:nvCxnSpPr>
        <p:spPr>
          <a:xfrm>
            <a:off x="6155000" y="2094121"/>
            <a:ext cx="2389" cy="326631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3382DC-EF0C-1849-93C4-26C4F3B1274A}"/>
              </a:ext>
            </a:extLst>
          </p:cNvPr>
          <p:cNvCxnSpPr>
            <a:stCxn id="19" idx="2"/>
          </p:cNvCxnSpPr>
          <p:nvPr/>
        </p:nvCxnSpPr>
        <p:spPr>
          <a:xfrm flipH="1">
            <a:off x="7192812" y="2113349"/>
            <a:ext cx="1967" cy="324708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056CFB-44FD-BB45-B0C2-F1AB0A69536B}"/>
              </a:ext>
            </a:extLst>
          </p:cNvPr>
          <p:cNvCxnSpPr>
            <a:stCxn id="20" idx="2"/>
          </p:cNvCxnSpPr>
          <p:nvPr/>
        </p:nvCxnSpPr>
        <p:spPr>
          <a:xfrm>
            <a:off x="8231772" y="2111031"/>
            <a:ext cx="3187" cy="32494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Process 10">
            <a:extLst>
              <a:ext uri="{FF2B5EF4-FFF2-40B4-BE49-F238E27FC236}">
                <a16:creationId xmlns:a16="http://schemas.microsoft.com/office/drawing/2014/main" id="{25BA57FC-4350-F04F-94FE-0DF7AEAE2BA3}"/>
              </a:ext>
            </a:extLst>
          </p:cNvPr>
          <p:cNvSpPr/>
          <p:nvPr/>
        </p:nvSpPr>
        <p:spPr>
          <a:xfrm>
            <a:off x="5864270" y="1512663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P1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B911152-96CF-6542-B35F-4D464318CF8C}"/>
              </a:ext>
            </a:extLst>
          </p:cNvPr>
          <p:cNvSpPr/>
          <p:nvPr/>
        </p:nvSpPr>
        <p:spPr>
          <a:xfrm>
            <a:off x="6086239" y="2352936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25FC207-940F-1C42-AA0D-6BE4FF7C7134}"/>
              </a:ext>
            </a:extLst>
          </p:cNvPr>
          <p:cNvSpPr/>
          <p:nvPr/>
        </p:nvSpPr>
        <p:spPr>
          <a:xfrm>
            <a:off x="6086239" y="287438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4913E9-6996-CB4B-A3A3-F9D640EF9970}"/>
              </a:ext>
            </a:extLst>
          </p:cNvPr>
          <p:cNvSpPr txBox="1"/>
          <p:nvPr/>
        </p:nvSpPr>
        <p:spPr>
          <a:xfrm>
            <a:off x="5750412" y="214926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5FB0FF-29AE-0848-A83D-5A8531C33530}"/>
              </a:ext>
            </a:extLst>
          </p:cNvPr>
          <p:cNvSpPr txBox="1"/>
          <p:nvPr/>
        </p:nvSpPr>
        <p:spPr>
          <a:xfrm>
            <a:off x="5742832" y="268625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53769F1-A286-C042-8B5F-5E5F47A2E542}"/>
              </a:ext>
            </a:extLst>
          </p:cNvPr>
          <p:cNvSpPr/>
          <p:nvPr/>
        </p:nvSpPr>
        <p:spPr>
          <a:xfrm>
            <a:off x="7124051" y="3182554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BE8059-FF09-CE46-B775-1BDEE97C72A6}"/>
              </a:ext>
            </a:extLst>
          </p:cNvPr>
          <p:cNvSpPr txBox="1"/>
          <p:nvPr/>
        </p:nvSpPr>
        <p:spPr>
          <a:xfrm>
            <a:off x="6855650" y="317635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CD2BAD9-85D7-5941-9564-C91E282E0096}"/>
              </a:ext>
            </a:extLst>
          </p:cNvPr>
          <p:cNvCxnSpPr>
            <a:stCxn id="13" idx="6"/>
            <a:endCxn id="16" idx="2"/>
          </p:cNvCxnSpPr>
          <p:nvPr/>
        </p:nvCxnSpPr>
        <p:spPr>
          <a:xfrm>
            <a:off x="6223759" y="2943144"/>
            <a:ext cx="900292" cy="308171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Process 18">
            <a:extLst>
              <a:ext uri="{FF2B5EF4-FFF2-40B4-BE49-F238E27FC236}">
                <a16:creationId xmlns:a16="http://schemas.microsoft.com/office/drawing/2014/main" id="{EC354827-4905-0B4A-9124-A576064E3F24}"/>
              </a:ext>
            </a:extLst>
          </p:cNvPr>
          <p:cNvSpPr/>
          <p:nvPr/>
        </p:nvSpPr>
        <p:spPr>
          <a:xfrm>
            <a:off x="6902890" y="1529572"/>
            <a:ext cx="583776" cy="583776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P2</a:t>
            </a:r>
          </a:p>
        </p:txBody>
      </p:sp>
      <p:sp>
        <p:nvSpPr>
          <p:cNvPr id="20" name="Process 19">
            <a:extLst>
              <a:ext uri="{FF2B5EF4-FFF2-40B4-BE49-F238E27FC236}">
                <a16:creationId xmlns:a16="http://schemas.microsoft.com/office/drawing/2014/main" id="{31A0E6CB-CD41-BE47-8CE3-0CC44D7139E1}"/>
              </a:ext>
            </a:extLst>
          </p:cNvPr>
          <p:cNvSpPr/>
          <p:nvPr/>
        </p:nvSpPr>
        <p:spPr>
          <a:xfrm>
            <a:off x="7941042" y="1529573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P3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A92D3B-611C-B244-9BF8-D54DB1263F1C}"/>
              </a:ext>
            </a:extLst>
          </p:cNvPr>
          <p:cNvSpPr txBox="1"/>
          <p:nvPr/>
        </p:nvSpPr>
        <p:spPr>
          <a:xfrm>
            <a:off x="6726647" y="5567884"/>
            <a:ext cx="1380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" pitchFamily="2" charset="0"/>
                <a:ea typeface="Helvetica Neue Medium" charset="0"/>
                <a:cs typeface="Helvetica Neue Medium" charset="0"/>
              </a:rPr>
              <a:t>Physical time ↓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0CF8FC7-6CAA-184F-8FD0-BAA643A71BD1}"/>
              </a:ext>
            </a:extLst>
          </p:cNvPr>
          <p:cNvSpPr/>
          <p:nvPr/>
        </p:nvSpPr>
        <p:spPr>
          <a:xfrm>
            <a:off x="7124051" y="390604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7A8798-CCC2-9942-8484-DE8B761C47BC}"/>
              </a:ext>
            </a:extLst>
          </p:cNvPr>
          <p:cNvSpPr txBox="1"/>
          <p:nvPr/>
        </p:nvSpPr>
        <p:spPr>
          <a:xfrm>
            <a:off x="6788720" y="372233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A394578-9820-A243-B106-0748DBC6D5CC}"/>
              </a:ext>
            </a:extLst>
          </p:cNvPr>
          <p:cNvSpPr/>
          <p:nvPr/>
        </p:nvSpPr>
        <p:spPr>
          <a:xfrm>
            <a:off x="8161441" y="4221416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36E96DF-F30A-7748-9869-312B548E379A}"/>
              </a:ext>
            </a:extLst>
          </p:cNvPr>
          <p:cNvSpPr/>
          <p:nvPr/>
        </p:nvSpPr>
        <p:spPr>
          <a:xfrm>
            <a:off x="8161441" y="256211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C1BFDB-47CC-CD42-ADE4-CCFCAE04C14B}"/>
              </a:ext>
            </a:extLst>
          </p:cNvPr>
          <p:cNvSpPr txBox="1"/>
          <p:nvPr/>
        </p:nvSpPr>
        <p:spPr>
          <a:xfrm>
            <a:off x="7825111" y="237306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5BDF47-4A97-A540-A21B-C2F382802C91}"/>
              </a:ext>
            </a:extLst>
          </p:cNvPr>
          <p:cNvSpPr txBox="1"/>
          <p:nvPr/>
        </p:nvSpPr>
        <p:spPr>
          <a:xfrm>
            <a:off x="7909348" y="4299846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Helvetica" pitchFamily="2" charset="0"/>
                <a:ea typeface="Helvetica Neue Medium" charset="0"/>
                <a:cs typeface="Helvetica Neue Medium" charset="0"/>
              </a:rPr>
              <a:t>f</a:t>
            </a:r>
            <a:endParaRPr lang="en-US" sz="2400" dirty="0"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0B83FC1-56EE-0749-9E09-8800E32C692C}"/>
              </a:ext>
            </a:extLst>
          </p:cNvPr>
          <p:cNvSpPr txBox="1"/>
          <p:nvPr/>
        </p:nvSpPr>
        <p:spPr>
          <a:xfrm>
            <a:off x="6163666" y="2198457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" pitchFamily="2" charset="0"/>
                <a:ea typeface="Helvetica Neue Medium" charset="0"/>
                <a:cs typeface="Helvetica Neue Medium" charset="0"/>
              </a:rPr>
              <a:t>[1,0,0]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715EEA1-7946-0C49-84E2-C5E0857070A2}"/>
              </a:ext>
            </a:extLst>
          </p:cNvPr>
          <p:cNvSpPr txBox="1"/>
          <p:nvPr/>
        </p:nvSpPr>
        <p:spPr>
          <a:xfrm>
            <a:off x="6161143" y="2548527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Helvetica" pitchFamily="2" charset="0"/>
                <a:ea typeface="Helvetica Neue Medium" charset="0"/>
                <a:cs typeface="Helvetica Neue Medium" charset="0"/>
              </a:rPr>
              <a:t>[2,0,0]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E970F21-3B46-F84D-A6F0-AB85665375B9}"/>
              </a:ext>
            </a:extLst>
          </p:cNvPr>
          <p:cNvCxnSpPr>
            <a:stCxn id="22" idx="6"/>
            <a:endCxn id="24" idx="2"/>
          </p:cNvCxnSpPr>
          <p:nvPr/>
        </p:nvCxnSpPr>
        <p:spPr>
          <a:xfrm>
            <a:off x="7261571" y="3974804"/>
            <a:ext cx="899870" cy="315373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410EDBE-0F44-8648-A84E-362BA0C92664}"/>
              </a:ext>
            </a:extLst>
          </p:cNvPr>
          <p:cNvSpPr txBox="1"/>
          <p:nvPr/>
        </p:nvSpPr>
        <p:spPr>
          <a:xfrm>
            <a:off x="331981" y="44923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BB88D27-3443-B642-B093-E8303F356550}"/>
              </a:ext>
            </a:extLst>
          </p:cNvPr>
          <p:cNvSpPr txBox="1"/>
          <p:nvPr/>
        </p:nvSpPr>
        <p:spPr>
          <a:xfrm rot="1111883">
            <a:off x="6227310" y="3065468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" pitchFamily="2" charset="0"/>
                <a:ea typeface="Helvetica Neue Medium" charset="0"/>
                <a:cs typeface="Helvetica Neue Medium" charset="0"/>
              </a:rPr>
              <a:t>[2,0,0]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758591-F117-AC47-BF7D-995A6DC168BD}"/>
              </a:ext>
            </a:extLst>
          </p:cNvPr>
          <p:cNvSpPr txBox="1"/>
          <p:nvPr/>
        </p:nvSpPr>
        <p:spPr>
          <a:xfrm>
            <a:off x="7222253" y="3026686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" pitchFamily="2" charset="0"/>
                <a:ea typeface="Helvetica Neue Medium" charset="0"/>
                <a:cs typeface="Helvetica Neue Medium" charset="0"/>
              </a:rPr>
              <a:t>[2,1,0]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85E6519-133E-3940-ABA2-C07AA6AEF19D}"/>
              </a:ext>
            </a:extLst>
          </p:cNvPr>
          <p:cNvSpPr txBox="1"/>
          <p:nvPr/>
        </p:nvSpPr>
        <p:spPr>
          <a:xfrm>
            <a:off x="7214057" y="3557540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" pitchFamily="2" charset="0"/>
                <a:ea typeface="Helvetica Neue Medium" charset="0"/>
                <a:cs typeface="Helvetica Neue Medium" charset="0"/>
              </a:rPr>
              <a:t>[2,2,0]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FBD2871-3496-974C-9579-D52E0C09AA82}"/>
                  </a:ext>
                </a:extLst>
              </p14:cNvPr>
              <p14:cNvContentPartPr/>
              <p14:nvPr/>
            </p14:nvContentPartPr>
            <p14:xfrm>
              <a:off x="6298200" y="1096200"/>
              <a:ext cx="2671920" cy="3637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FBD2871-3496-974C-9579-D52E0C09AA8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76600" y="1074600"/>
                <a:ext cx="2709720" cy="367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451557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D44B0-019D-E84B-9CB0-CE39A0960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clock: 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2BE8A-160A-C943-AE6B-20F9A1FBC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EA5FD-3F3B-9E44-99BF-9799512CE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24B56-4EF8-9949-A9D8-75385AD78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3B33B0C-4571-6441-8DC5-6FB18FFAD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246" y="1422760"/>
            <a:ext cx="5461958" cy="4430509"/>
          </a:xfrm>
        </p:spPr>
        <p:txBody>
          <a:bodyPr>
            <a:normAutofit fontScale="92500"/>
          </a:bodyPr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All processes’ VCs start at [0, 0, 0]</a:t>
            </a:r>
          </a:p>
          <a:p>
            <a:endParaRPr lang="en-US" dirty="0">
              <a:ea typeface="Helvetica Neue Medium" charset="0"/>
              <a:cs typeface="Helvetica Neue Medium" charset="0"/>
            </a:endParaRPr>
          </a:p>
          <a:p>
            <a:endParaRPr lang="en-US" dirty="0">
              <a:ea typeface="Helvetica Neue Medium" charset="0"/>
              <a:cs typeface="Helvetica Neue Medium" charset="0"/>
            </a:endParaRPr>
          </a:p>
          <a:p>
            <a:r>
              <a:rPr lang="en-US" dirty="0">
                <a:ea typeface="Helvetica Neue Medium" charset="0"/>
                <a:cs typeface="Helvetica Neue Medium" charset="0"/>
              </a:rPr>
              <a:t>Applying local update rule</a:t>
            </a:r>
          </a:p>
          <a:p>
            <a:endParaRPr lang="en-US" dirty="0">
              <a:ea typeface="Helvetica Neue Medium" charset="0"/>
              <a:cs typeface="Helvetica Neue Medium" charset="0"/>
            </a:endParaRPr>
          </a:p>
          <a:p>
            <a:endParaRPr lang="en-US" dirty="0">
              <a:ea typeface="Helvetica Neue Medium" charset="0"/>
              <a:cs typeface="Helvetica Neue Medium" charset="0"/>
            </a:endParaRPr>
          </a:p>
          <a:p>
            <a:r>
              <a:rPr lang="en-US" dirty="0">
                <a:ea typeface="Helvetica Neue Medium" charset="0"/>
                <a:cs typeface="Helvetica Neue Medium" charset="0"/>
              </a:rPr>
              <a:t>Applying message rule</a:t>
            </a:r>
          </a:p>
          <a:p>
            <a:pPr lvl="1"/>
            <a:r>
              <a:rPr lang="en-US" sz="2800" dirty="0">
                <a:ea typeface="Helvetica Neue Medium" charset="0"/>
                <a:cs typeface="Helvetica Neue Medium" charset="0"/>
              </a:rPr>
              <a:t>Local vector clock </a:t>
            </a:r>
            <a:r>
              <a:rPr lang="en-US" sz="2800" b="1" dirty="0">
                <a:ea typeface="Helvetica Neue Medium" charset="0"/>
                <a:cs typeface="Helvetica Neue Medium" charset="0"/>
              </a:rPr>
              <a:t>piggybacks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on inter-process messages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60F3F2-0034-214F-96EF-C9FFAB1EC588}"/>
              </a:ext>
            </a:extLst>
          </p:cNvPr>
          <p:cNvCxnSpPr>
            <a:stCxn id="11" idx="2"/>
          </p:cNvCxnSpPr>
          <p:nvPr/>
        </p:nvCxnSpPr>
        <p:spPr>
          <a:xfrm>
            <a:off x="6155000" y="2094121"/>
            <a:ext cx="2389" cy="326631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3382DC-EF0C-1849-93C4-26C4F3B1274A}"/>
              </a:ext>
            </a:extLst>
          </p:cNvPr>
          <p:cNvCxnSpPr>
            <a:stCxn id="19" idx="2"/>
          </p:cNvCxnSpPr>
          <p:nvPr/>
        </p:nvCxnSpPr>
        <p:spPr>
          <a:xfrm flipH="1">
            <a:off x="7192812" y="2113349"/>
            <a:ext cx="1967" cy="324708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056CFB-44FD-BB45-B0C2-F1AB0A69536B}"/>
              </a:ext>
            </a:extLst>
          </p:cNvPr>
          <p:cNvCxnSpPr>
            <a:stCxn id="20" idx="2"/>
          </p:cNvCxnSpPr>
          <p:nvPr/>
        </p:nvCxnSpPr>
        <p:spPr>
          <a:xfrm>
            <a:off x="8231772" y="2111031"/>
            <a:ext cx="3187" cy="32494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Process 10">
            <a:extLst>
              <a:ext uri="{FF2B5EF4-FFF2-40B4-BE49-F238E27FC236}">
                <a16:creationId xmlns:a16="http://schemas.microsoft.com/office/drawing/2014/main" id="{25BA57FC-4350-F04F-94FE-0DF7AEAE2BA3}"/>
              </a:ext>
            </a:extLst>
          </p:cNvPr>
          <p:cNvSpPr/>
          <p:nvPr/>
        </p:nvSpPr>
        <p:spPr>
          <a:xfrm>
            <a:off x="5864270" y="1512663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P1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B911152-96CF-6542-B35F-4D464318CF8C}"/>
              </a:ext>
            </a:extLst>
          </p:cNvPr>
          <p:cNvSpPr/>
          <p:nvPr/>
        </p:nvSpPr>
        <p:spPr>
          <a:xfrm>
            <a:off x="6086239" y="2352936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25FC207-940F-1C42-AA0D-6BE4FF7C7134}"/>
              </a:ext>
            </a:extLst>
          </p:cNvPr>
          <p:cNvSpPr/>
          <p:nvPr/>
        </p:nvSpPr>
        <p:spPr>
          <a:xfrm>
            <a:off x="6086239" y="287438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4913E9-6996-CB4B-A3A3-F9D640EF9970}"/>
              </a:ext>
            </a:extLst>
          </p:cNvPr>
          <p:cNvSpPr txBox="1"/>
          <p:nvPr/>
        </p:nvSpPr>
        <p:spPr>
          <a:xfrm>
            <a:off x="5750412" y="214926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5FB0FF-29AE-0848-A83D-5A8531C33530}"/>
              </a:ext>
            </a:extLst>
          </p:cNvPr>
          <p:cNvSpPr txBox="1"/>
          <p:nvPr/>
        </p:nvSpPr>
        <p:spPr>
          <a:xfrm>
            <a:off x="5742832" y="268625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53769F1-A286-C042-8B5F-5E5F47A2E542}"/>
              </a:ext>
            </a:extLst>
          </p:cNvPr>
          <p:cNvSpPr/>
          <p:nvPr/>
        </p:nvSpPr>
        <p:spPr>
          <a:xfrm>
            <a:off x="7124051" y="3182554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BE8059-FF09-CE46-B775-1BDEE97C72A6}"/>
              </a:ext>
            </a:extLst>
          </p:cNvPr>
          <p:cNvSpPr txBox="1"/>
          <p:nvPr/>
        </p:nvSpPr>
        <p:spPr>
          <a:xfrm>
            <a:off x="6855650" y="317635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CD2BAD9-85D7-5941-9564-C91E282E0096}"/>
              </a:ext>
            </a:extLst>
          </p:cNvPr>
          <p:cNvCxnSpPr>
            <a:stCxn id="13" idx="6"/>
            <a:endCxn id="16" idx="2"/>
          </p:cNvCxnSpPr>
          <p:nvPr/>
        </p:nvCxnSpPr>
        <p:spPr>
          <a:xfrm>
            <a:off x="6223759" y="2943144"/>
            <a:ext cx="900292" cy="308171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Process 18">
            <a:extLst>
              <a:ext uri="{FF2B5EF4-FFF2-40B4-BE49-F238E27FC236}">
                <a16:creationId xmlns:a16="http://schemas.microsoft.com/office/drawing/2014/main" id="{EC354827-4905-0B4A-9124-A576064E3F24}"/>
              </a:ext>
            </a:extLst>
          </p:cNvPr>
          <p:cNvSpPr/>
          <p:nvPr/>
        </p:nvSpPr>
        <p:spPr>
          <a:xfrm>
            <a:off x="6902890" y="1529572"/>
            <a:ext cx="583776" cy="583776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P2</a:t>
            </a:r>
          </a:p>
        </p:txBody>
      </p:sp>
      <p:sp>
        <p:nvSpPr>
          <p:cNvPr id="20" name="Process 19">
            <a:extLst>
              <a:ext uri="{FF2B5EF4-FFF2-40B4-BE49-F238E27FC236}">
                <a16:creationId xmlns:a16="http://schemas.microsoft.com/office/drawing/2014/main" id="{31A0E6CB-CD41-BE47-8CE3-0CC44D7139E1}"/>
              </a:ext>
            </a:extLst>
          </p:cNvPr>
          <p:cNvSpPr/>
          <p:nvPr/>
        </p:nvSpPr>
        <p:spPr>
          <a:xfrm>
            <a:off x="7941042" y="1529573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P3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A92D3B-611C-B244-9BF8-D54DB1263F1C}"/>
              </a:ext>
            </a:extLst>
          </p:cNvPr>
          <p:cNvSpPr txBox="1"/>
          <p:nvPr/>
        </p:nvSpPr>
        <p:spPr>
          <a:xfrm>
            <a:off x="6726647" y="5567884"/>
            <a:ext cx="1380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" pitchFamily="2" charset="0"/>
                <a:ea typeface="Helvetica Neue Medium" charset="0"/>
                <a:cs typeface="Helvetica Neue Medium" charset="0"/>
              </a:rPr>
              <a:t>Physical time ↓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0CF8FC7-6CAA-184F-8FD0-BAA643A71BD1}"/>
              </a:ext>
            </a:extLst>
          </p:cNvPr>
          <p:cNvSpPr/>
          <p:nvPr/>
        </p:nvSpPr>
        <p:spPr>
          <a:xfrm>
            <a:off x="7124051" y="390604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7A8798-CCC2-9942-8484-DE8B761C47BC}"/>
              </a:ext>
            </a:extLst>
          </p:cNvPr>
          <p:cNvSpPr txBox="1"/>
          <p:nvPr/>
        </p:nvSpPr>
        <p:spPr>
          <a:xfrm>
            <a:off x="6788720" y="372233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A394578-9820-A243-B106-0748DBC6D5CC}"/>
              </a:ext>
            </a:extLst>
          </p:cNvPr>
          <p:cNvSpPr/>
          <p:nvPr/>
        </p:nvSpPr>
        <p:spPr>
          <a:xfrm>
            <a:off x="8161441" y="4221416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36E96DF-F30A-7748-9869-312B548E379A}"/>
              </a:ext>
            </a:extLst>
          </p:cNvPr>
          <p:cNvSpPr/>
          <p:nvPr/>
        </p:nvSpPr>
        <p:spPr>
          <a:xfrm>
            <a:off x="8161441" y="256211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C1BFDB-47CC-CD42-ADE4-CCFCAE04C14B}"/>
              </a:ext>
            </a:extLst>
          </p:cNvPr>
          <p:cNvSpPr txBox="1"/>
          <p:nvPr/>
        </p:nvSpPr>
        <p:spPr>
          <a:xfrm>
            <a:off x="7825111" y="237306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5BDF47-4A97-A540-A21B-C2F382802C91}"/>
              </a:ext>
            </a:extLst>
          </p:cNvPr>
          <p:cNvSpPr txBox="1"/>
          <p:nvPr/>
        </p:nvSpPr>
        <p:spPr>
          <a:xfrm>
            <a:off x="7909348" y="4299846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Helvetica" pitchFamily="2" charset="0"/>
                <a:ea typeface="Helvetica Neue Medium" charset="0"/>
                <a:cs typeface="Helvetica Neue Medium" charset="0"/>
              </a:rPr>
              <a:t>f</a:t>
            </a:r>
            <a:endParaRPr lang="en-US" sz="2400" dirty="0"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DBB01D3-6CF4-0C4D-A2A8-42C58DA37A62}"/>
              </a:ext>
            </a:extLst>
          </p:cNvPr>
          <p:cNvSpPr txBox="1"/>
          <p:nvPr/>
        </p:nvSpPr>
        <p:spPr>
          <a:xfrm rot="1111883">
            <a:off x="6227310" y="3065468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" pitchFamily="2" charset="0"/>
                <a:ea typeface="Helvetica Neue Medium" charset="0"/>
                <a:cs typeface="Helvetica Neue Medium" charset="0"/>
              </a:rPr>
              <a:t>[2,0,0]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0B83FC1-56EE-0749-9E09-8800E32C692C}"/>
              </a:ext>
            </a:extLst>
          </p:cNvPr>
          <p:cNvSpPr txBox="1"/>
          <p:nvPr/>
        </p:nvSpPr>
        <p:spPr>
          <a:xfrm>
            <a:off x="6163666" y="2198457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" pitchFamily="2" charset="0"/>
                <a:ea typeface="Helvetica Neue Medium" charset="0"/>
                <a:cs typeface="Helvetica Neue Medium" charset="0"/>
              </a:rPr>
              <a:t>[1,0,0]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715EEA1-7946-0C49-84E2-C5E0857070A2}"/>
              </a:ext>
            </a:extLst>
          </p:cNvPr>
          <p:cNvSpPr txBox="1"/>
          <p:nvPr/>
        </p:nvSpPr>
        <p:spPr>
          <a:xfrm>
            <a:off x="6161143" y="2548527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Helvetica" pitchFamily="2" charset="0"/>
                <a:ea typeface="Helvetica Neue Medium" charset="0"/>
                <a:cs typeface="Helvetica Neue Medium" charset="0"/>
              </a:rPr>
              <a:t>[2,0,0]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D3FE9DF-9286-F641-A6C3-B539AC4940C2}"/>
              </a:ext>
            </a:extLst>
          </p:cNvPr>
          <p:cNvSpPr txBox="1"/>
          <p:nvPr/>
        </p:nvSpPr>
        <p:spPr>
          <a:xfrm>
            <a:off x="7222253" y="3026686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" pitchFamily="2" charset="0"/>
                <a:ea typeface="Helvetica Neue Medium" charset="0"/>
                <a:cs typeface="Helvetica Neue Medium" charset="0"/>
              </a:rPr>
              <a:t>[2,1,0]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18CA1A5-B16E-894A-AE89-6C1166245683}"/>
              </a:ext>
            </a:extLst>
          </p:cNvPr>
          <p:cNvSpPr txBox="1"/>
          <p:nvPr/>
        </p:nvSpPr>
        <p:spPr>
          <a:xfrm>
            <a:off x="7214057" y="3557540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" pitchFamily="2" charset="0"/>
                <a:ea typeface="Helvetica Neue Medium" charset="0"/>
                <a:cs typeface="Helvetica Neue Medium" charset="0"/>
              </a:rPr>
              <a:t>[2,2,0]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2FB7AF7-C5F4-474C-90A1-6606A7072CBB}"/>
              </a:ext>
            </a:extLst>
          </p:cNvPr>
          <p:cNvSpPr txBox="1"/>
          <p:nvPr/>
        </p:nvSpPr>
        <p:spPr>
          <a:xfrm>
            <a:off x="8264775" y="4085928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" pitchFamily="2" charset="0"/>
                <a:ea typeface="Helvetica Neue Medium" charset="0"/>
                <a:cs typeface="Helvetica Neue Medium" charset="0"/>
              </a:rPr>
              <a:t>[2,2,2]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222E18C-9B11-2840-84FF-5DB49C2064EF}"/>
              </a:ext>
            </a:extLst>
          </p:cNvPr>
          <p:cNvSpPr txBox="1"/>
          <p:nvPr/>
        </p:nvSpPr>
        <p:spPr>
          <a:xfrm>
            <a:off x="8257935" y="2403845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Helvetica" pitchFamily="2" charset="0"/>
                <a:ea typeface="Helvetica Neue Medium" charset="0"/>
                <a:cs typeface="Helvetica Neue Medium" charset="0"/>
              </a:rPr>
              <a:t>[0,0,1]</a:t>
            </a:r>
            <a:endParaRPr lang="en-US" sz="1400" dirty="0"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E970F21-3B46-F84D-A6F0-AB85665375B9}"/>
              </a:ext>
            </a:extLst>
          </p:cNvPr>
          <p:cNvCxnSpPr>
            <a:stCxn id="22" idx="6"/>
            <a:endCxn id="24" idx="2"/>
          </p:cNvCxnSpPr>
          <p:nvPr/>
        </p:nvCxnSpPr>
        <p:spPr>
          <a:xfrm>
            <a:off x="7261571" y="3974804"/>
            <a:ext cx="899870" cy="315373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D5EA0A8-AAFB-AF4C-B507-A5BFA78F5632}"/>
              </a:ext>
            </a:extLst>
          </p:cNvPr>
          <p:cNvSpPr txBox="1"/>
          <p:nvPr/>
        </p:nvSpPr>
        <p:spPr>
          <a:xfrm rot="1188144">
            <a:off x="7256027" y="4115515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" pitchFamily="2" charset="0"/>
                <a:ea typeface="Helvetica Neue Medium" charset="0"/>
                <a:cs typeface="Helvetica Neue Medium" charset="0"/>
              </a:rPr>
              <a:t>[2,2,0]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410EDBE-0F44-8648-A84E-362BA0C92664}"/>
              </a:ext>
            </a:extLst>
          </p:cNvPr>
          <p:cNvSpPr txBox="1"/>
          <p:nvPr/>
        </p:nvSpPr>
        <p:spPr>
          <a:xfrm>
            <a:off x="331981" y="44923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0FBB48C-7DB3-354A-B252-34E9F0EC825E}"/>
                  </a:ext>
                </a:extLst>
              </p14:cNvPr>
              <p14:cNvContentPartPr/>
              <p14:nvPr/>
            </p14:nvContentPartPr>
            <p14:xfrm>
              <a:off x="8363160" y="2667960"/>
              <a:ext cx="496440" cy="1720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0FBB48C-7DB3-354A-B252-34E9F0EC825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46960" y="2646360"/>
                <a:ext cx="534240" cy="175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62063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B13F8-D25C-174C-AF59-FF1C2E641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vector timestamps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610EE-00C1-934D-B673-F71D8CF17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Helvetica Neue Medium" charset="0"/>
              </a:rPr>
              <a:t>Rule for comparing vector timestamps:</a:t>
            </a:r>
          </a:p>
          <a:p>
            <a:pPr lvl="1"/>
            <a:endParaRPr lang="en-US" dirty="0">
              <a:cs typeface="Helvetica Neue Medium" charset="0"/>
            </a:endParaRPr>
          </a:p>
          <a:p>
            <a:pPr lvl="1"/>
            <a:r>
              <a:rPr lang="en-US" dirty="0">
                <a:cs typeface="Helvetica Neue Medium" charset="0"/>
              </a:rPr>
              <a:t>V(a) = V(b) when </a:t>
            </a:r>
            <a:r>
              <a:rPr lang="en-US" dirty="0" err="1">
                <a:cs typeface="Helvetica Neue Medium" charset="0"/>
              </a:rPr>
              <a:t>a</a:t>
            </a:r>
            <a:r>
              <a:rPr lang="en-US" baseline="-25000" dirty="0" err="1">
                <a:cs typeface="Helvetica Neue Medium" charset="0"/>
              </a:rPr>
              <a:t>k</a:t>
            </a:r>
            <a:r>
              <a:rPr lang="en-US" dirty="0">
                <a:cs typeface="Helvetica Neue Medium" charset="0"/>
              </a:rPr>
              <a:t> = </a:t>
            </a:r>
            <a:r>
              <a:rPr lang="en-US" dirty="0" err="1">
                <a:cs typeface="Helvetica Neue Medium" charset="0"/>
              </a:rPr>
              <a:t>b</a:t>
            </a:r>
            <a:r>
              <a:rPr lang="en-US" baseline="-25000" dirty="0" err="1">
                <a:cs typeface="Helvetica Neue Medium" charset="0"/>
              </a:rPr>
              <a:t>k</a:t>
            </a:r>
            <a:r>
              <a:rPr lang="en-US" dirty="0">
                <a:cs typeface="Helvetica Neue Medium" charset="0"/>
              </a:rPr>
              <a:t> for all k</a:t>
            </a:r>
          </a:p>
          <a:p>
            <a:pPr lvl="1"/>
            <a:endParaRPr lang="en-US" dirty="0">
              <a:cs typeface="Helvetica Neue Medium" charset="0"/>
            </a:endParaRPr>
          </a:p>
          <a:p>
            <a:pPr lvl="1"/>
            <a:r>
              <a:rPr lang="en-US" dirty="0">
                <a:cs typeface="Helvetica Neue Medium" charset="0"/>
              </a:rPr>
              <a:t>V(a) &lt; V(b) when </a:t>
            </a:r>
            <a:r>
              <a:rPr lang="en-US" dirty="0" err="1">
                <a:cs typeface="Helvetica Neue Medium" charset="0"/>
              </a:rPr>
              <a:t>a</a:t>
            </a:r>
            <a:r>
              <a:rPr lang="en-US" baseline="-25000" dirty="0" err="1">
                <a:cs typeface="Helvetica Neue Medium" charset="0"/>
              </a:rPr>
              <a:t>k</a:t>
            </a:r>
            <a:r>
              <a:rPr lang="en-US" dirty="0">
                <a:cs typeface="Helvetica Neue Medium" charset="0"/>
              </a:rPr>
              <a:t> ≤ </a:t>
            </a:r>
            <a:r>
              <a:rPr lang="en-US" dirty="0" err="1">
                <a:cs typeface="Helvetica Neue Medium" charset="0"/>
              </a:rPr>
              <a:t>b</a:t>
            </a:r>
            <a:r>
              <a:rPr lang="en-US" baseline="-25000" dirty="0" err="1">
                <a:cs typeface="Helvetica Neue Medium" charset="0"/>
              </a:rPr>
              <a:t>k</a:t>
            </a:r>
            <a:r>
              <a:rPr lang="en-US" dirty="0">
                <a:cs typeface="Helvetica Neue Medium" charset="0"/>
              </a:rPr>
              <a:t> for all k and V(a) ≠ V(b)</a:t>
            </a:r>
          </a:p>
          <a:p>
            <a:endParaRPr lang="en-US" dirty="0">
              <a:cs typeface="Helvetica Neue Medium" charset="0"/>
            </a:endParaRPr>
          </a:p>
          <a:p>
            <a:r>
              <a:rPr lang="en-US" dirty="0">
                <a:cs typeface="Helvetica Neue Medium" charset="0"/>
              </a:rPr>
              <a:t>Concurrency: </a:t>
            </a:r>
          </a:p>
          <a:p>
            <a:pPr lvl="1"/>
            <a:endParaRPr lang="en-US" dirty="0">
              <a:cs typeface="Helvetica Neue Medium" charset="0"/>
            </a:endParaRPr>
          </a:p>
          <a:p>
            <a:pPr lvl="1"/>
            <a:r>
              <a:rPr lang="en-US" dirty="0">
                <a:cs typeface="Helvetica Neue Medium" charset="0"/>
              </a:rPr>
              <a:t>V(a) || V(b) if </a:t>
            </a:r>
            <a:r>
              <a:rPr lang="en-US" dirty="0" err="1">
                <a:cs typeface="Helvetica Neue Medium" charset="0"/>
              </a:rPr>
              <a:t>a</a:t>
            </a:r>
            <a:r>
              <a:rPr lang="en-US" baseline="-25000" dirty="0" err="1">
                <a:cs typeface="Helvetica Neue Medium" charset="0"/>
              </a:rPr>
              <a:t>i</a:t>
            </a:r>
            <a:r>
              <a:rPr lang="en-US" dirty="0">
                <a:cs typeface="Helvetica Neue Medium" charset="0"/>
              </a:rPr>
              <a:t> &lt; b</a:t>
            </a:r>
            <a:r>
              <a:rPr lang="en-US" baseline="-25000" dirty="0">
                <a:cs typeface="Helvetica Neue Medium" charset="0"/>
              </a:rPr>
              <a:t>i</a:t>
            </a:r>
            <a:r>
              <a:rPr lang="en-US" dirty="0">
                <a:cs typeface="Helvetica Neue Medium" charset="0"/>
              </a:rPr>
              <a:t> and </a:t>
            </a:r>
            <a:r>
              <a:rPr lang="en-US" dirty="0" err="1">
                <a:cs typeface="Helvetica Neue Medium" charset="0"/>
              </a:rPr>
              <a:t>a</a:t>
            </a:r>
            <a:r>
              <a:rPr lang="en-US" baseline="-25000" dirty="0" err="1">
                <a:cs typeface="Helvetica Neue Medium" charset="0"/>
              </a:rPr>
              <a:t>j</a:t>
            </a:r>
            <a:r>
              <a:rPr lang="en-US" dirty="0">
                <a:cs typeface="Helvetica Neue Medium" charset="0"/>
              </a:rPr>
              <a:t> &gt; </a:t>
            </a:r>
            <a:r>
              <a:rPr lang="en-US" dirty="0" err="1">
                <a:cs typeface="Helvetica Neue Medium" charset="0"/>
              </a:rPr>
              <a:t>b</a:t>
            </a:r>
            <a:r>
              <a:rPr lang="en-US" baseline="-25000" dirty="0" err="1">
                <a:cs typeface="Helvetica Neue Medium" charset="0"/>
              </a:rPr>
              <a:t>j</a:t>
            </a:r>
            <a:r>
              <a:rPr lang="en-US" dirty="0">
                <a:cs typeface="Helvetica Neue Medium" charset="0"/>
              </a:rPr>
              <a:t>, some </a:t>
            </a:r>
            <a:r>
              <a:rPr lang="en-US" dirty="0" err="1">
                <a:cs typeface="Helvetica Neue Medium" charset="0"/>
              </a:rPr>
              <a:t>i</a:t>
            </a:r>
            <a:r>
              <a:rPr lang="en-US" dirty="0">
                <a:cs typeface="Helvetica Neue Medium" charset="0"/>
              </a:rPr>
              <a:t>, j</a:t>
            </a:r>
          </a:p>
          <a:p>
            <a:endParaRPr lang="en-US" dirty="0">
              <a:cs typeface="Helvetica Neue Medium" charset="0"/>
            </a:endParaRPr>
          </a:p>
          <a:p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A49B3-ABA0-E44C-A8B8-097367181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6E57E-A08C-E84A-BE2E-14B5B228B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6B633-069C-0744-B151-A9581DD47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73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4115F10-7027-3941-839D-64EDC4C60309}"/>
                  </a:ext>
                </a:extLst>
              </p14:cNvPr>
              <p14:cNvContentPartPr/>
              <p14:nvPr/>
            </p14:nvContentPartPr>
            <p14:xfrm>
              <a:off x="1018800" y="2805480"/>
              <a:ext cx="6456240" cy="27622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4115F10-7027-3941-839D-64EDC4C6030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2600" y="2789280"/>
                <a:ext cx="6488640" cy="280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595371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4926F-BDD2-6946-AA69-43346BD57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clocks capture causality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1900D-5F38-BE4E-8CCC-789F87020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B3032-FDB4-E643-89A4-AF3FCFD17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DA11B-CC42-3045-B9E6-0F7078AF1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F43399CD-0B12-7543-9FCC-97CC83290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79738"/>
            <a:ext cx="7886700" cy="2149406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400" spc="0" dirty="0">
                <a:cs typeface="Helvetica Neue Medium" charset="0"/>
              </a:rPr>
              <a:t>V(w) &lt; V(z) then there is a chain of events linked by </a:t>
            </a:r>
            <a:br>
              <a:rPr lang="en-US" sz="2400" spc="0" dirty="0">
                <a:cs typeface="Helvetica Neue Medium" charset="0"/>
              </a:rPr>
            </a:br>
            <a:r>
              <a:rPr lang="en-US" sz="2400" spc="0" dirty="0">
                <a:cs typeface="Helvetica Neue Medium" charset="0"/>
              </a:rPr>
              <a:t>                  Happens-Before (</a:t>
            </a:r>
            <a:r>
              <a:rPr lang="en-US" sz="2400" spc="0" dirty="0">
                <a:cs typeface="Helvetica Neue Medium" charset="0"/>
                <a:sym typeface="Wingdings"/>
              </a:rPr>
              <a:t>) between a and z</a:t>
            </a:r>
          </a:p>
          <a:p>
            <a:pPr>
              <a:buClr>
                <a:schemeClr val="tx1"/>
              </a:buClr>
            </a:pPr>
            <a:endParaRPr lang="en-US" sz="2400" spc="0" dirty="0">
              <a:cs typeface="Helvetica Neue Medium" charset="0"/>
              <a:sym typeface="Wingding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2957923-43EC-7845-8C4A-7FF53B6E7727}"/>
              </a:ext>
            </a:extLst>
          </p:cNvPr>
          <p:cNvCxnSpPr/>
          <p:nvPr/>
        </p:nvCxnSpPr>
        <p:spPr>
          <a:xfrm>
            <a:off x="2128471" y="4054354"/>
            <a:ext cx="0" cy="245684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4284F9-E97A-E442-AE3E-F12F395FA4A6}"/>
              </a:ext>
            </a:extLst>
          </p:cNvPr>
          <p:cNvCxnSpPr/>
          <p:nvPr/>
        </p:nvCxnSpPr>
        <p:spPr>
          <a:xfrm>
            <a:off x="4785459" y="4054354"/>
            <a:ext cx="0" cy="245684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3D43CA1F-160E-364C-96CF-42FC0D1408ED}"/>
              </a:ext>
            </a:extLst>
          </p:cNvPr>
          <p:cNvSpPr/>
          <p:nvPr/>
        </p:nvSpPr>
        <p:spPr>
          <a:xfrm>
            <a:off x="2061459" y="430886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21C86A8-D478-EC4B-938D-0FA49435B133}"/>
              </a:ext>
            </a:extLst>
          </p:cNvPr>
          <p:cNvSpPr/>
          <p:nvPr/>
        </p:nvSpPr>
        <p:spPr>
          <a:xfrm>
            <a:off x="2061459" y="483031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13061C-D41E-4F46-BB5E-60EBBE533184}"/>
              </a:ext>
            </a:extLst>
          </p:cNvPr>
          <p:cNvSpPr txBox="1"/>
          <p:nvPr/>
        </p:nvSpPr>
        <p:spPr>
          <a:xfrm>
            <a:off x="1711640" y="4642180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Helvetica Neue Medium" charset="0"/>
                <a:ea typeface="Helvetica Neue Medium" charset="0"/>
                <a:cs typeface="Helvetica Neue Medium" charset="0"/>
              </a:rPr>
              <a:t>x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C72E785-CB2C-0448-94DD-5E8FECF15B41}"/>
              </a:ext>
            </a:extLst>
          </p:cNvPr>
          <p:cNvSpPr/>
          <p:nvPr/>
        </p:nvSpPr>
        <p:spPr>
          <a:xfrm>
            <a:off x="4715681" y="5353462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010B16-A679-3047-BDAA-05532B777DCB}"/>
              </a:ext>
            </a:extLst>
          </p:cNvPr>
          <p:cNvSpPr txBox="1"/>
          <p:nvPr/>
        </p:nvSpPr>
        <p:spPr>
          <a:xfrm>
            <a:off x="4394059" y="5334008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Helvetica Neue Medium" charset="0"/>
                <a:ea typeface="Helvetica Neue Medium" charset="0"/>
                <a:cs typeface="Helvetica Neue Medium" charset="0"/>
              </a:rPr>
              <a:t>y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4CDC86D-7634-DA47-ADA1-C8E00347915B}"/>
              </a:ext>
            </a:extLst>
          </p:cNvPr>
          <p:cNvCxnSpPr>
            <a:stCxn id="11" idx="6"/>
            <a:endCxn id="13" idx="2"/>
          </p:cNvCxnSpPr>
          <p:nvPr/>
        </p:nvCxnSpPr>
        <p:spPr>
          <a:xfrm>
            <a:off x="2198979" y="4899070"/>
            <a:ext cx="2516702" cy="523152"/>
          </a:xfrm>
          <a:prstGeom prst="straightConnector1">
            <a:avLst/>
          </a:prstGeom>
          <a:ln w="5715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762E35D2-DF6C-CD40-9C71-218E47B52079}"/>
              </a:ext>
            </a:extLst>
          </p:cNvPr>
          <p:cNvSpPr/>
          <p:nvPr/>
        </p:nvSpPr>
        <p:spPr>
          <a:xfrm>
            <a:off x="4715681" y="607695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051FF0-A161-0E4E-BDF8-A6A11F67DAC1}"/>
              </a:ext>
            </a:extLst>
          </p:cNvPr>
          <p:cNvSpPr txBox="1"/>
          <p:nvPr/>
        </p:nvSpPr>
        <p:spPr>
          <a:xfrm>
            <a:off x="712637" y="4668238"/>
            <a:ext cx="105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[2,0,0]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7AA52A-408C-2843-A6C4-4FF611F17287}"/>
              </a:ext>
            </a:extLst>
          </p:cNvPr>
          <p:cNvSpPr txBox="1"/>
          <p:nvPr/>
        </p:nvSpPr>
        <p:spPr>
          <a:xfrm>
            <a:off x="4852241" y="5191390"/>
            <a:ext cx="105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[2,1,0]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E76EB8-E52F-3843-9E0F-D1A23D72440F}"/>
              </a:ext>
            </a:extLst>
          </p:cNvPr>
          <p:cNvSpPr txBox="1"/>
          <p:nvPr/>
        </p:nvSpPr>
        <p:spPr>
          <a:xfrm>
            <a:off x="4838238" y="5862366"/>
            <a:ext cx="105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[2,2,0]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7E806C-8D9A-7F45-90D9-842A7A76B53B}"/>
              </a:ext>
            </a:extLst>
          </p:cNvPr>
          <p:cNvSpPr txBox="1"/>
          <p:nvPr/>
        </p:nvSpPr>
        <p:spPr>
          <a:xfrm>
            <a:off x="1679201" y="4098105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Helvetica Neue Medium" charset="0"/>
                <a:ea typeface="Helvetica Neue Medium" charset="0"/>
                <a:cs typeface="Helvetica Neue Medium" charset="0"/>
              </a:rPr>
              <a:t>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362BF1-DA74-A247-81F2-D0B37DCDDC37}"/>
              </a:ext>
            </a:extLst>
          </p:cNvPr>
          <p:cNvSpPr txBox="1"/>
          <p:nvPr/>
        </p:nvSpPr>
        <p:spPr>
          <a:xfrm>
            <a:off x="4364677" y="585374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Helvetica Neue Medium" charset="0"/>
                <a:ea typeface="Helvetica Neue Medium" charset="0"/>
                <a:cs typeface="Helvetica Neue Medium" charset="0"/>
              </a:rPr>
              <a:t>z</a:t>
            </a:r>
          </a:p>
        </p:txBody>
      </p:sp>
      <p:sp>
        <p:nvSpPr>
          <p:cNvPr id="23" name="Process 22">
            <a:extLst>
              <a:ext uri="{FF2B5EF4-FFF2-40B4-BE49-F238E27FC236}">
                <a16:creationId xmlns:a16="http://schemas.microsoft.com/office/drawing/2014/main" id="{FAA76869-957E-D840-850D-A93435E242F1}"/>
              </a:ext>
            </a:extLst>
          </p:cNvPr>
          <p:cNvSpPr/>
          <p:nvPr/>
        </p:nvSpPr>
        <p:spPr>
          <a:xfrm>
            <a:off x="1832895" y="3472895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P1</a:t>
            </a:r>
          </a:p>
        </p:txBody>
      </p:sp>
      <p:sp>
        <p:nvSpPr>
          <p:cNvPr id="24" name="Process 23">
            <a:extLst>
              <a:ext uri="{FF2B5EF4-FFF2-40B4-BE49-F238E27FC236}">
                <a16:creationId xmlns:a16="http://schemas.microsoft.com/office/drawing/2014/main" id="{57B5854F-682E-F545-9AD4-31626B20D93A}"/>
              </a:ext>
            </a:extLst>
          </p:cNvPr>
          <p:cNvSpPr/>
          <p:nvPr/>
        </p:nvSpPr>
        <p:spPr>
          <a:xfrm>
            <a:off x="4487213" y="3471735"/>
            <a:ext cx="583776" cy="583776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P2</a:t>
            </a:r>
          </a:p>
        </p:txBody>
      </p:sp>
      <p:sp>
        <p:nvSpPr>
          <p:cNvPr id="25" name="Process 24">
            <a:extLst>
              <a:ext uri="{FF2B5EF4-FFF2-40B4-BE49-F238E27FC236}">
                <a16:creationId xmlns:a16="http://schemas.microsoft.com/office/drawing/2014/main" id="{3E834711-B904-2A46-877F-520CCE42BAA3}"/>
              </a:ext>
            </a:extLst>
          </p:cNvPr>
          <p:cNvSpPr/>
          <p:nvPr/>
        </p:nvSpPr>
        <p:spPr>
          <a:xfrm>
            <a:off x="7156566" y="3470577"/>
            <a:ext cx="583776" cy="583776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P3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B9E0585-8D3D-2948-8625-AF24E12415B2}"/>
              </a:ext>
            </a:extLst>
          </p:cNvPr>
          <p:cNvCxnSpPr/>
          <p:nvPr/>
        </p:nvCxnSpPr>
        <p:spPr>
          <a:xfrm>
            <a:off x="7448454" y="4053196"/>
            <a:ext cx="0" cy="245684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86EB8B6-F8FD-8B4B-93A3-E35EBD41AC72}"/>
              </a:ext>
            </a:extLst>
          </p:cNvPr>
          <p:cNvCxnSpPr>
            <a:stCxn id="13" idx="4"/>
            <a:endCxn id="16" idx="0"/>
          </p:cNvCxnSpPr>
          <p:nvPr/>
        </p:nvCxnSpPr>
        <p:spPr>
          <a:xfrm>
            <a:off x="4784441" y="5490983"/>
            <a:ext cx="0" cy="585969"/>
          </a:xfrm>
          <a:prstGeom prst="straightConnector1">
            <a:avLst/>
          </a:prstGeom>
          <a:ln w="5715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E0E144C-2398-AC43-93DD-91DA6F1CF4D7}"/>
              </a:ext>
            </a:extLst>
          </p:cNvPr>
          <p:cNvCxnSpPr>
            <a:stCxn id="10" idx="4"/>
            <a:endCxn id="11" idx="0"/>
          </p:cNvCxnSpPr>
          <p:nvPr/>
        </p:nvCxnSpPr>
        <p:spPr>
          <a:xfrm>
            <a:off x="2130219" y="4446384"/>
            <a:ext cx="0" cy="383927"/>
          </a:xfrm>
          <a:prstGeom prst="straightConnector1">
            <a:avLst/>
          </a:prstGeom>
          <a:ln w="5715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FF3FA86-4954-E749-9CD5-0F53C1B870ED}"/>
              </a:ext>
            </a:extLst>
          </p:cNvPr>
          <p:cNvSpPr txBox="1"/>
          <p:nvPr/>
        </p:nvSpPr>
        <p:spPr>
          <a:xfrm>
            <a:off x="707717" y="4091817"/>
            <a:ext cx="105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[1,0,0]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F450E25-C861-5543-82DE-4386ECEEB5D8}"/>
                  </a:ext>
                </a:extLst>
              </p14:cNvPr>
              <p14:cNvContentPartPr/>
              <p14:nvPr/>
            </p14:nvContentPartPr>
            <p14:xfrm>
              <a:off x="402120" y="1679400"/>
              <a:ext cx="4372560" cy="4754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F450E25-C861-5543-82DE-4386ECEEB5D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5920" y="1663200"/>
                <a:ext cx="4410360" cy="479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916107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4926F-BDD2-6946-AA69-43346BD57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clocks capture causality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1900D-5F38-BE4E-8CCC-789F87020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B3032-FDB4-E643-89A4-AF3FCFD17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DA11B-CC42-3045-B9E6-0F7078AF1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F43399CD-0B12-7543-9FCC-97CC83290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79738"/>
            <a:ext cx="7886700" cy="2149406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400" spc="0" dirty="0">
                <a:cs typeface="Helvetica Neue Medium" charset="0"/>
              </a:rPr>
              <a:t>V(w) &lt; V(z) then there is a chain of events linked by </a:t>
            </a:r>
            <a:br>
              <a:rPr lang="en-US" sz="2400" spc="0" dirty="0">
                <a:cs typeface="Helvetica Neue Medium" charset="0"/>
              </a:rPr>
            </a:br>
            <a:r>
              <a:rPr lang="en-US" sz="2400" spc="0" dirty="0">
                <a:cs typeface="Helvetica Neue Medium" charset="0"/>
              </a:rPr>
              <a:t>                  Happens-Before (</a:t>
            </a:r>
            <a:r>
              <a:rPr lang="en-US" sz="2400" spc="0" dirty="0">
                <a:cs typeface="Helvetica Neue Medium" charset="0"/>
                <a:sym typeface="Wingdings"/>
              </a:rPr>
              <a:t>) between a and z</a:t>
            </a:r>
          </a:p>
          <a:p>
            <a:pPr>
              <a:buClr>
                <a:schemeClr val="tx1"/>
              </a:buClr>
            </a:pPr>
            <a:endParaRPr lang="en-US" sz="2400" spc="0" dirty="0">
              <a:cs typeface="Helvetica Neue Medium" charset="0"/>
              <a:sym typeface="Wingdings"/>
            </a:endParaRPr>
          </a:p>
          <a:p>
            <a:pPr>
              <a:buClr>
                <a:schemeClr val="tx1"/>
              </a:buClr>
            </a:pPr>
            <a:r>
              <a:rPr lang="en-US" sz="2400" spc="0" dirty="0">
                <a:cs typeface="Helvetica Neue Medium" charset="0"/>
              </a:rPr>
              <a:t>V(</a:t>
            </a:r>
            <a:r>
              <a:rPr lang="en-US" sz="2400" spc="0" dirty="0">
                <a:solidFill>
                  <a:srgbClr val="E77500"/>
                </a:solidFill>
                <a:cs typeface="Helvetica Neue Medium" charset="0"/>
              </a:rPr>
              <a:t>a</a:t>
            </a:r>
            <a:r>
              <a:rPr lang="en-US" sz="2400" spc="0" dirty="0">
                <a:cs typeface="Helvetica Neue Medium" charset="0"/>
              </a:rPr>
              <a:t>) || V(w) then there is </a:t>
            </a:r>
            <a:r>
              <a:rPr lang="en-US" sz="2400" spc="0" dirty="0">
                <a:solidFill>
                  <a:srgbClr val="E77500"/>
                </a:solidFill>
                <a:cs typeface="Helvetica Neue Medium" charset="0"/>
              </a:rPr>
              <a:t>no</a:t>
            </a:r>
            <a:r>
              <a:rPr lang="en-US" sz="2400" spc="0" dirty="0">
                <a:cs typeface="Helvetica Neue Medium" charset="0"/>
              </a:rPr>
              <a:t> such chain of events between a and w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2957923-43EC-7845-8C4A-7FF53B6E7727}"/>
              </a:ext>
            </a:extLst>
          </p:cNvPr>
          <p:cNvCxnSpPr/>
          <p:nvPr/>
        </p:nvCxnSpPr>
        <p:spPr>
          <a:xfrm>
            <a:off x="2128471" y="4054354"/>
            <a:ext cx="0" cy="245684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4284F9-E97A-E442-AE3E-F12F395FA4A6}"/>
              </a:ext>
            </a:extLst>
          </p:cNvPr>
          <p:cNvCxnSpPr/>
          <p:nvPr/>
        </p:nvCxnSpPr>
        <p:spPr>
          <a:xfrm>
            <a:off x="4785459" y="4054354"/>
            <a:ext cx="0" cy="245684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3D43CA1F-160E-364C-96CF-42FC0D1408ED}"/>
              </a:ext>
            </a:extLst>
          </p:cNvPr>
          <p:cNvSpPr/>
          <p:nvPr/>
        </p:nvSpPr>
        <p:spPr>
          <a:xfrm>
            <a:off x="2061459" y="430886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21C86A8-D478-EC4B-938D-0FA49435B133}"/>
              </a:ext>
            </a:extLst>
          </p:cNvPr>
          <p:cNvSpPr/>
          <p:nvPr/>
        </p:nvSpPr>
        <p:spPr>
          <a:xfrm>
            <a:off x="2061459" y="483031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13061C-D41E-4F46-BB5E-60EBBE533184}"/>
              </a:ext>
            </a:extLst>
          </p:cNvPr>
          <p:cNvSpPr txBox="1"/>
          <p:nvPr/>
        </p:nvSpPr>
        <p:spPr>
          <a:xfrm>
            <a:off x="1711640" y="4642180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Helvetica Neue Medium" charset="0"/>
                <a:ea typeface="Helvetica Neue Medium" charset="0"/>
                <a:cs typeface="Helvetica Neue Medium" charset="0"/>
              </a:rPr>
              <a:t>x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C72E785-CB2C-0448-94DD-5E8FECF15B41}"/>
              </a:ext>
            </a:extLst>
          </p:cNvPr>
          <p:cNvSpPr/>
          <p:nvPr/>
        </p:nvSpPr>
        <p:spPr>
          <a:xfrm>
            <a:off x="4715681" y="5353462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010B16-A679-3047-BDAA-05532B777DCB}"/>
              </a:ext>
            </a:extLst>
          </p:cNvPr>
          <p:cNvSpPr txBox="1"/>
          <p:nvPr/>
        </p:nvSpPr>
        <p:spPr>
          <a:xfrm>
            <a:off x="4394059" y="5334008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Helvetica Neue Medium" charset="0"/>
                <a:ea typeface="Helvetica Neue Medium" charset="0"/>
                <a:cs typeface="Helvetica Neue Medium" charset="0"/>
              </a:rPr>
              <a:t>y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4CDC86D-7634-DA47-ADA1-C8E00347915B}"/>
              </a:ext>
            </a:extLst>
          </p:cNvPr>
          <p:cNvCxnSpPr>
            <a:stCxn id="11" idx="6"/>
            <a:endCxn id="13" idx="2"/>
          </p:cNvCxnSpPr>
          <p:nvPr/>
        </p:nvCxnSpPr>
        <p:spPr>
          <a:xfrm>
            <a:off x="2198979" y="4899070"/>
            <a:ext cx="2516702" cy="523152"/>
          </a:xfrm>
          <a:prstGeom prst="straightConnector1">
            <a:avLst/>
          </a:prstGeom>
          <a:ln w="5715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762E35D2-DF6C-CD40-9C71-218E47B52079}"/>
              </a:ext>
            </a:extLst>
          </p:cNvPr>
          <p:cNvSpPr/>
          <p:nvPr/>
        </p:nvSpPr>
        <p:spPr>
          <a:xfrm>
            <a:off x="4715681" y="607695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5EC405-2145-AE41-A654-7F3EBF5C344D}"/>
              </a:ext>
            </a:extLst>
          </p:cNvPr>
          <p:cNvSpPr txBox="1"/>
          <p:nvPr/>
        </p:nvSpPr>
        <p:spPr>
          <a:xfrm>
            <a:off x="707717" y="4091817"/>
            <a:ext cx="105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[1,0,0]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051FF0-A161-0E4E-BDF8-A6A11F67DAC1}"/>
              </a:ext>
            </a:extLst>
          </p:cNvPr>
          <p:cNvSpPr txBox="1"/>
          <p:nvPr/>
        </p:nvSpPr>
        <p:spPr>
          <a:xfrm>
            <a:off x="712637" y="4668238"/>
            <a:ext cx="105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[2,0,0]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7AA52A-408C-2843-A6C4-4FF611F17287}"/>
              </a:ext>
            </a:extLst>
          </p:cNvPr>
          <p:cNvSpPr txBox="1"/>
          <p:nvPr/>
        </p:nvSpPr>
        <p:spPr>
          <a:xfrm>
            <a:off x="4852241" y="5191390"/>
            <a:ext cx="105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[2,1,0]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E76EB8-E52F-3843-9E0F-D1A23D72440F}"/>
              </a:ext>
            </a:extLst>
          </p:cNvPr>
          <p:cNvSpPr txBox="1"/>
          <p:nvPr/>
        </p:nvSpPr>
        <p:spPr>
          <a:xfrm>
            <a:off x="4838238" y="5862366"/>
            <a:ext cx="105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[2,2,0]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7E806C-8D9A-7F45-90D9-842A7A76B53B}"/>
              </a:ext>
            </a:extLst>
          </p:cNvPr>
          <p:cNvSpPr txBox="1"/>
          <p:nvPr/>
        </p:nvSpPr>
        <p:spPr>
          <a:xfrm>
            <a:off x="1679201" y="4098105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Helvetica Neue Medium" charset="0"/>
                <a:ea typeface="Helvetica Neue Medium" charset="0"/>
                <a:cs typeface="Helvetica Neue Medium" charset="0"/>
              </a:rPr>
              <a:t>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362BF1-DA74-A247-81F2-D0B37DCDDC37}"/>
              </a:ext>
            </a:extLst>
          </p:cNvPr>
          <p:cNvSpPr txBox="1"/>
          <p:nvPr/>
        </p:nvSpPr>
        <p:spPr>
          <a:xfrm>
            <a:off x="4364677" y="585374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Helvetica Neue Medium" charset="0"/>
                <a:ea typeface="Helvetica Neue Medium" charset="0"/>
                <a:cs typeface="Helvetica Neue Medium" charset="0"/>
              </a:rPr>
              <a:t>z</a:t>
            </a:r>
          </a:p>
        </p:txBody>
      </p:sp>
      <p:sp>
        <p:nvSpPr>
          <p:cNvPr id="23" name="Process 22">
            <a:extLst>
              <a:ext uri="{FF2B5EF4-FFF2-40B4-BE49-F238E27FC236}">
                <a16:creationId xmlns:a16="http://schemas.microsoft.com/office/drawing/2014/main" id="{FAA76869-957E-D840-850D-A93435E242F1}"/>
              </a:ext>
            </a:extLst>
          </p:cNvPr>
          <p:cNvSpPr/>
          <p:nvPr/>
        </p:nvSpPr>
        <p:spPr>
          <a:xfrm>
            <a:off x="1832895" y="3472895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P1</a:t>
            </a:r>
          </a:p>
        </p:txBody>
      </p:sp>
      <p:sp>
        <p:nvSpPr>
          <p:cNvPr id="24" name="Process 23">
            <a:extLst>
              <a:ext uri="{FF2B5EF4-FFF2-40B4-BE49-F238E27FC236}">
                <a16:creationId xmlns:a16="http://schemas.microsoft.com/office/drawing/2014/main" id="{57B5854F-682E-F545-9AD4-31626B20D93A}"/>
              </a:ext>
            </a:extLst>
          </p:cNvPr>
          <p:cNvSpPr/>
          <p:nvPr/>
        </p:nvSpPr>
        <p:spPr>
          <a:xfrm>
            <a:off x="4487213" y="3471735"/>
            <a:ext cx="583776" cy="583776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P2</a:t>
            </a:r>
          </a:p>
        </p:txBody>
      </p:sp>
      <p:sp>
        <p:nvSpPr>
          <p:cNvPr id="25" name="Process 24">
            <a:extLst>
              <a:ext uri="{FF2B5EF4-FFF2-40B4-BE49-F238E27FC236}">
                <a16:creationId xmlns:a16="http://schemas.microsoft.com/office/drawing/2014/main" id="{3E834711-B904-2A46-877F-520CCE42BAA3}"/>
              </a:ext>
            </a:extLst>
          </p:cNvPr>
          <p:cNvSpPr/>
          <p:nvPr/>
        </p:nvSpPr>
        <p:spPr>
          <a:xfrm>
            <a:off x="7156566" y="3470577"/>
            <a:ext cx="583776" cy="583776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P3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B9E0585-8D3D-2948-8625-AF24E12415B2}"/>
              </a:ext>
            </a:extLst>
          </p:cNvPr>
          <p:cNvCxnSpPr/>
          <p:nvPr/>
        </p:nvCxnSpPr>
        <p:spPr>
          <a:xfrm>
            <a:off x="7448454" y="4053196"/>
            <a:ext cx="0" cy="245684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86EB8B6-F8FD-8B4B-93A3-E35EBD41AC72}"/>
              </a:ext>
            </a:extLst>
          </p:cNvPr>
          <p:cNvCxnSpPr>
            <a:stCxn id="13" idx="4"/>
            <a:endCxn id="16" idx="0"/>
          </p:cNvCxnSpPr>
          <p:nvPr/>
        </p:nvCxnSpPr>
        <p:spPr>
          <a:xfrm>
            <a:off x="4784441" y="5490983"/>
            <a:ext cx="0" cy="585969"/>
          </a:xfrm>
          <a:prstGeom prst="straightConnector1">
            <a:avLst/>
          </a:prstGeom>
          <a:ln w="5715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E0E144C-2398-AC43-93DD-91DA6F1CF4D7}"/>
              </a:ext>
            </a:extLst>
          </p:cNvPr>
          <p:cNvCxnSpPr>
            <a:stCxn id="10" idx="4"/>
            <a:endCxn id="11" idx="0"/>
          </p:cNvCxnSpPr>
          <p:nvPr/>
        </p:nvCxnSpPr>
        <p:spPr>
          <a:xfrm>
            <a:off x="2130219" y="4446384"/>
            <a:ext cx="0" cy="383927"/>
          </a:xfrm>
          <a:prstGeom prst="straightConnector1">
            <a:avLst/>
          </a:prstGeom>
          <a:ln w="5715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D2DAA61-C11B-E549-814C-F2A5523155EC}"/>
              </a:ext>
            </a:extLst>
          </p:cNvPr>
          <p:cNvGrpSpPr/>
          <p:nvPr/>
        </p:nvGrpSpPr>
        <p:grpSpPr>
          <a:xfrm>
            <a:off x="7026834" y="4328938"/>
            <a:ext cx="1537252" cy="523220"/>
            <a:chOff x="4595752" y="4199049"/>
            <a:chExt cx="1537252" cy="52322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600D633-3751-294F-A0C0-874E562ABF5A}"/>
                </a:ext>
              </a:extLst>
            </p:cNvPr>
            <p:cNvSpPr txBox="1"/>
            <p:nvPr/>
          </p:nvSpPr>
          <p:spPr>
            <a:xfrm>
              <a:off x="5081113" y="4225337"/>
              <a:ext cx="10518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Helvetica Neue Medium" charset="0"/>
                  <a:ea typeface="Helvetica Neue Medium" charset="0"/>
                  <a:cs typeface="Helvetica Neue Medium" charset="0"/>
                </a:rPr>
                <a:t>[0,0,1]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694AA5F-C16C-3C47-8BCB-C17A2F14FE12}"/>
                </a:ext>
              </a:extLst>
            </p:cNvPr>
            <p:cNvSpPr/>
            <p:nvPr/>
          </p:nvSpPr>
          <p:spPr>
            <a:xfrm>
              <a:off x="4944554" y="4438081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18DFD1A-C736-2648-96A6-2169516F4511}"/>
                </a:ext>
              </a:extLst>
            </p:cNvPr>
            <p:cNvSpPr txBox="1"/>
            <p:nvPr/>
          </p:nvSpPr>
          <p:spPr>
            <a:xfrm>
              <a:off x="4595752" y="4199049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E775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a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7236725-22A6-F243-8340-33AA8EB621C2}"/>
                  </a:ext>
                </a:extLst>
              </p14:cNvPr>
              <p14:cNvContentPartPr/>
              <p14:nvPr/>
            </p14:nvContentPartPr>
            <p14:xfrm>
              <a:off x="775800" y="2845800"/>
              <a:ext cx="7734600" cy="2014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7236725-22A6-F243-8340-33AA8EB621C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9600" y="2829600"/>
                <a:ext cx="7772400" cy="204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419684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14840-7ED1-6A40-9A44-2E82099E0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vector timestamps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F4244-411F-A24E-A2B1-0E3BC5F85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0"/>
            <a:ext cx="7886700" cy="4888277"/>
          </a:xfrm>
        </p:spPr>
        <p:txBody>
          <a:bodyPr>
            <a:normAutofit/>
          </a:bodyPr>
          <a:lstStyle/>
          <a:p>
            <a:r>
              <a:rPr lang="en-US" dirty="0">
                <a:cs typeface="Helvetica Neue Medium" charset="0"/>
              </a:rPr>
              <a:t>Rule for comparing vector timestamps:</a:t>
            </a:r>
          </a:p>
          <a:p>
            <a:pPr lvl="1"/>
            <a:endParaRPr lang="en-US" dirty="0">
              <a:cs typeface="Helvetica Neue Medium" charset="0"/>
            </a:endParaRPr>
          </a:p>
          <a:p>
            <a:pPr lvl="1"/>
            <a:r>
              <a:rPr lang="en-US" dirty="0">
                <a:cs typeface="Helvetica Neue Medium" charset="0"/>
              </a:rPr>
              <a:t>V(a) = V(b) when </a:t>
            </a:r>
            <a:r>
              <a:rPr lang="en-US" dirty="0" err="1">
                <a:cs typeface="Helvetica Neue Medium" charset="0"/>
              </a:rPr>
              <a:t>a</a:t>
            </a:r>
            <a:r>
              <a:rPr lang="en-US" baseline="-25000" dirty="0" err="1">
                <a:cs typeface="Helvetica Neue Medium" charset="0"/>
              </a:rPr>
              <a:t>k</a:t>
            </a:r>
            <a:r>
              <a:rPr lang="en-US" dirty="0">
                <a:cs typeface="Helvetica Neue Medium" charset="0"/>
              </a:rPr>
              <a:t> = </a:t>
            </a:r>
            <a:r>
              <a:rPr lang="en-US" dirty="0" err="1">
                <a:cs typeface="Helvetica Neue Medium" charset="0"/>
              </a:rPr>
              <a:t>b</a:t>
            </a:r>
            <a:r>
              <a:rPr lang="en-US" baseline="-25000" dirty="0" err="1">
                <a:cs typeface="Helvetica Neue Medium" charset="0"/>
              </a:rPr>
              <a:t>k</a:t>
            </a:r>
            <a:r>
              <a:rPr lang="en-US" dirty="0">
                <a:cs typeface="Helvetica Neue Medium" charset="0"/>
              </a:rPr>
              <a:t> for all k</a:t>
            </a:r>
          </a:p>
          <a:p>
            <a:pPr lvl="2"/>
            <a:r>
              <a:rPr lang="en-US" dirty="0">
                <a:cs typeface="Helvetica Neue Medium" charset="0"/>
              </a:rPr>
              <a:t>They are the same event</a:t>
            </a:r>
          </a:p>
          <a:p>
            <a:pPr lvl="1"/>
            <a:endParaRPr lang="en-US" dirty="0">
              <a:cs typeface="Helvetica Neue Medium" charset="0"/>
            </a:endParaRPr>
          </a:p>
          <a:p>
            <a:pPr lvl="1"/>
            <a:r>
              <a:rPr lang="en-US" dirty="0">
                <a:cs typeface="Helvetica Neue Medium" charset="0"/>
              </a:rPr>
              <a:t>V(a) &lt; V(b) when </a:t>
            </a:r>
            <a:r>
              <a:rPr lang="en-US" dirty="0" err="1">
                <a:cs typeface="Helvetica Neue Medium" charset="0"/>
              </a:rPr>
              <a:t>a</a:t>
            </a:r>
            <a:r>
              <a:rPr lang="en-US" baseline="-25000" dirty="0" err="1">
                <a:cs typeface="Helvetica Neue Medium" charset="0"/>
              </a:rPr>
              <a:t>k</a:t>
            </a:r>
            <a:r>
              <a:rPr lang="en-US" dirty="0">
                <a:cs typeface="Helvetica Neue Medium" charset="0"/>
              </a:rPr>
              <a:t> ≤ </a:t>
            </a:r>
            <a:r>
              <a:rPr lang="en-US" dirty="0" err="1">
                <a:cs typeface="Helvetica Neue Medium" charset="0"/>
              </a:rPr>
              <a:t>b</a:t>
            </a:r>
            <a:r>
              <a:rPr lang="en-US" baseline="-25000" dirty="0" err="1">
                <a:cs typeface="Helvetica Neue Medium" charset="0"/>
              </a:rPr>
              <a:t>k</a:t>
            </a:r>
            <a:r>
              <a:rPr lang="en-US" dirty="0">
                <a:cs typeface="Helvetica Neue Medium" charset="0"/>
              </a:rPr>
              <a:t> for all k and V(a) ≠ V(b)</a:t>
            </a:r>
          </a:p>
          <a:p>
            <a:pPr lvl="2"/>
            <a:r>
              <a:rPr lang="en-US" dirty="0">
                <a:cs typeface="Helvetica Neue Medium" charset="0"/>
              </a:rPr>
              <a:t>a </a:t>
            </a:r>
            <a:r>
              <a:rPr lang="en-US" dirty="0">
                <a:cs typeface="Helvetica Neue Medium" charset="0"/>
                <a:sym typeface="Wingdings"/>
              </a:rPr>
              <a:t> b</a:t>
            </a:r>
            <a:endParaRPr lang="en-US" dirty="0">
              <a:cs typeface="Helvetica Neue Medium" charset="0"/>
            </a:endParaRPr>
          </a:p>
          <a:p>
            <a:endParaRPr lang="en-US" dirty="0">
              <a:cs typeface="Helvetica Neue Medium" charset="0"/>
            </a:endParaRPr>
          </a:p>
          <a:p>
            <a:r>
              <a:rPr lang="en-US" dirty="0">
                <a:cs typeface="Helvetica Neue Medium" charset="0"/>
              </a:rPr>
              <a:t>Concurrency: </a:t>
            </a:r>
          </a:p>
          <a:p>
            <a:pPr lvl="1"/>
            <a:endParaRPr lang="en-US" dirty="0">
              <a:cs typeface="Helvetica Neue Medium" charset="0"/>
            </a:endParaRPr>
          </a:p>
          <a:p>
            <a:pPr lvl="1"/>
            <a:r>
              <a:rPr lang="en-US" dirty="0">
                <a:cs typeface="Helvetica Neue Medium" charset="0"/>
              </a:rPr>
              <a:t>V(a) || V(b) if </a:t>
            </a:r>
            <a:r>
              <a:rPr lang="en-US" dirty="0" err="1">
                <a:cs typeface="Helvetica Neue Medium" charset="0"/>
              </a:rPr>
              <a:t>a</a:t>
            </a:r>
            <a:r>
              <a:rPr lang="en-US" baseline="-25000" dirty="0" err="1">
                <a:cs typeface="Helvetica Neue Medium" charset="0"/>
              </a:rPr>
              <a:t>i</a:t>
            </a:r>
            <a:r>
              <a:rPr lang="en-US" dirty="0">
                <a:cs typeface="Helvetica Neue Medium" charset="0"/>
              </a:rPr>
              <a:t> &lt; b</a:t>
            </a:r>
            <a:r>
              <a:rPr lang="en-US" baseline="-25000" dirty="0">
                <a:cs typeface="Helvetica Neue Medium" charset="0"/>
              </a:rPr>
              <a:t>i</a:t>
            </a:r>
            <a:r>
              <a:rPr lang="en-US" dirty="0">
                <a:cs typeface="Helvetica Neue Medium" charset="0"/>
              </a:rPr>
              <a:t> and </a:t>
            </a:r>
            <a:r>
              <a:rPr lang="en-US" dirty="0" err="1">
                <a:cs typeface="Helvetica Neue Medium" charset="0"/>
              </a:rPr>
              <a:t>a</a:t>
            </a:r>
            <a:r>
              <a:rPr lang="en-US" baseline="-25000" dirty="0" err="1">
                <a:cs typeface="Helvetica Neue Medium" charset="0"/>
              </a:rPr>
              <a:t>j</a:t>
            </a:r>
            <a:r>
              <a:rPr lang="en-US" dirty="0">
                <a:cs typeface="Helvetica Neue Medium" charset="0"/>
              </a:rPr>
              <a:t> &gt; </a:t>
            </a:r>
            <a:r>
              <a:rPr lang="en-US" dirty="0" err="1">
                <a:cs typeface="Helvetica Neue Medium" charset="0"/>
              </a:rPr>
              <a:t>b</a:t>
            </a:r>
            <a:r>
              <a:rPr lang="en-US" baseline="-25000" dirty="0" err="1">
                <a:cs typeface="Helvetica Neue Medium" charset="0"/>
              </a:rPr>
              <a:t>j</a:t>
            </a:r>
            <a:r>
              <a:rPr lang="en-US" dirty="0">
                <a:cs typeface="Helvetica Neue Medium" charset="0"/>
              </a:rPr>
              <a:t>, some </a:t>
            </a:r>
            <a:r>
              <a:rPr lang="en-US" dirty="0" err="1">
                <a:cs typeface="Helvetica Neue Medium" charset="0"/>
              </a:rPr>
              <a:t>i</a:t>
            </a:r>
            <a:r>
              <a:rPr lang="en-US" dirty="0">
                <a:cs typeface="Helvetica Neue Medium" charset="0"/>
              </a:rPr>
              <a:t>, j</a:t>
            </a:r>
          </a:p>
          <a:p>
            <a:pPr lvl="2"/>
            <a:r>
              <a:rPr lang="en-US" dirty="0">
                <a:cs typeface="Helvetica Neue Medium" charset="0"/>
              </a:rPr>
              <a:t>a || b</a:t>
            </a:r>
          </a:p>
          <a:p>
            <a:endParaRPr lang="en-US" dirty="0">
              <a:cs typeface="Helvetica Neue Medium" charset="0"/>
            </a:endParaRPr>
          </a:p>
          <a:p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E20B9-6868-924E-B323-34A1ACE32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49FC4-5EF9-1C4A-8C98-CBDC48605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613B8-5C55-074D-B41D-5324AB023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911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502F5-4654-904B-A739-8E7F9F52E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78C9B-B05A-2843-86CF-6DD754920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AB698-685D-5D47-B9F3-27B3D38AB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B7E1EAAF-FFB1-4E47-B5EA-E553E61A2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7892"/>
            <a:ext cx="7886700" cy="4728291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3200" i="0" spc="0" dirty="0">
                <a:ea typeface="Helvetica Neue Medium" charset="0"/>
                <a:cs typeface="Helvetica Neue Medium" charset="0"/>
              </a:rPr>
              <a:t>Two events a, z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3200" i="0" spc="0" dirty="0">
              <a:ea typeface="Helvetica Neue Medium" charset="0"/>
              <a:cs typeface="Helvetica Neue Medium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3200" i="0" spc="0" dirty="0">
                <a:ea typeface="Helvetica Neue Medium" charset="0"/>
                <a:cs typeface="Helvetica Neue Medium" charset="0"/>
              </a:rPr>
              <a:t>Lamport clocks: C(a) &lt; C(z)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800" dirty="0">
                <a:ea typeface="Helvetica Neue Medium" charset="0"/>
                <a:cs typeface="Helvetica Neue Medium" charset="0"/>
              </a:rPr>
              <a:t>     </a:t>
            </a:r>
            <a:r>
              <a:rPr lang="en-US" sz="2800" i="0" spc="0" dirty="0">
                <a:ea typeface="Helvetica Neue Medium" charset="0"/>
                <a:cs typeface="Helvetica Neue Medium" charset="0"/>
              </a:rPr>
              <a:t>Conclusion: </a:t>
            </a:r>
            <a:r>
              <a:rPr lang="en-US" sz="2800" dirty="0"/>
              <a:t>z -/-&gt; </a:t>
            </a:r>
            <a:r>
              <a:rPr lang="en-US" sz="2800" dirty="0">
                <a:sym typeface="Wingdings"/>
              </a:rPr>
              <a:t>a, i.e., either a  z or a || z</a:t>
            </a:r>
            <a:endParaRPr lang="en-US" sz="3200" i="0" spc="0" dirty="0">
              <a:solidFill>
                <a:srgbClr val="FF0000"/>
              </a:solidFill>
              <a:ea typeface="Helvetica Neue Medium" charset="0"/>
              <a:cs typeface="Helvetica Neue Medium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3200" i="0" spc="0" dirty="0">
              <a:ea typeface="Helvetica Neue Medium" charset="0"/>
              <a:cs typeface="Helvetica Neue Medium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3200" i="0" spc="0" dirty="0">
                <a:ea typeface="Helvetica Neue Medium" charset="0"/>
                <a:cs typeface="Helvetica Neue Medium" charset="0"/>
              </a:rPr>
              <a:t>Vector clocks: V(a) &lt; V(z)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3200" dirty="0">
                <a:ea typeface="Helvetica Neue Medium" charset="0"/>
                <a:cs typeface="Helvetica Neue Medium" charset="0"/>
              </a:rPr>
              <a:t>	</a:t>
            </a:r>
            <a:r>
              <a:rPr lang="en-US" i="0" spc="0" dirty="0">
                <a:ea typeface="Helvetica Neue Medium" charset="0"/>
                <a:cs typeface="Helvetica Neue Medium" charset="0"/>
              </a:rPr>
              <a:t>Conclusion: </a:t>
            </a:r>
            <a:r>
              <a:rPr lang="en-US" dirty="0"/>
              <a:t>a </a:t>
            </a:r>
            <a:r>
              <a:rPr lang="en-US" dirty="0">
                <a:sym typeface="Wingdings"/>
              </a:rPr>
              <a:t> z</a:t>
            </a:r>
            <a:endParaRPr lang="en-US" altLang="en-US" sz="3200" dirty="0">
              <a:ea typeface="Helvetica Neue Medium" charset="0"/>
              <a:cs typeface="Helvetica Neue Medium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574F6F2-F236-5046-8F59-FF80878CD33C}"/>
                  </a:ext>
                </a:extLst>
              </p14:cNvPr>
              <p14:cNvContentPartPr/>
              <p14:nvPr/>
            </p14:nvContentPartPr>
            <p14:xfrm>
              <a:off x="3368520" y="2349720"/>
              <a:ext cx="4901040" cy="1967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574F6F2-F236-5046-8F59-FF80878CD33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46920" y="2333520"/>
                <a:ext cx="4944240" cy="200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881198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502F5-4654-904B-A739-8E7F9F52E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78C9B-B05A-2843-86CF-6DD754920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AB698-685D-5D47-B9F3-27B3D38AB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B7E1EAAF-FFB1-4E47-B5EA-E553E61A2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7892"/>
            <a:ext cx="7886700" cy="4728291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3200" i="0" spc="0" dirty="0">
                <a:ea typeface="Helvetica Neue Medium" charset="0"/>
                <a:cs typeface="Helvetica Neue Medium" charset="0"/>
              </a:rPr>
              <a:t>Two events a, z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3200" i="0" spc="0" dirty="0">
              <a:ea typeface="Helvetica Neue Medium" charset="0"/>
              <a:cs typeface="Helvetica Neue Medium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3200" i="0" spc="0" dirty="0">
                <a:ea typeface="Helvetica Neue Medium" charset="0"/>
                <a:cs typeface="Helvetica Neue Medium" charset="0"/>
              </a:rPr>
              <a:t>Lamport clocks: C(a) &lt; C(z)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800" dirty="0">
                <a:ea typeface="Helvetica Neue Medium" charset="0"/>
                <a:cs typeface="Helvetica Neue Medium" charset="0"/>
              </a:rPr>
              <a:t>     </a:t>
            </a:r>
            <a:r>
              <a:rPr lang="en-US" sz="2800" i="0" spc="0" dirty="0">
                <a:ea typeface="Helvetica Neue Medium" charset="0"/>
                <a:cs typeface="Helvetica Neue Medium" charset="0"/>
              </a:rPr>
              <a:t>Conclusion: </a:t>
            </a:r>
            <a:r>
              <a:rPr lang="en-US" sz="2800" dirty="0"/>
              <a:t>z -/-&gt; </a:t>
            </a:r>
            <a:r>
              <a:rPr lang="en-US" sz="2800" dirty="0">
                <a:sym typeface="Wingdings"/>
              </a:rPr>
              <a:t>a, i.e., either a  z or a || z</a:t>
            </a:r>
            <a:endParaRPr lang="en-US" sz="3200" i="0" spc="0" dirty="0">
              <a:solidFill>
                <a:srgbClr val="FF0000"/>
              </a:solidFill>
              <a:ea typeface="Helvetica Neue Medium" charset="0"/>
              <a:cs typeface="Helvetica Neue Medium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3200" i="0" spc="0" dirty="0">
              <a:ea typeface="Helvetica Neue Medium" charset="0"/>
              <a:cs typeface="Helvetica Neue Medium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3200" i="0" spc="0" dirty="0">
                <a:ea typeface="Helvetica Neue Medium" charset="0"/>
                <a:cs typeface="Helvetica Neue Medium" charset="0"/>
              </a:rPr>
              <a:t>Vector clocks: V(a) &lt; V(z)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3200" dirty="0">
                <a:ea typeface="Helvetica Neue Medium" charset="0"/>
                <a:cs typeface="Helvetica Neue Medium" charset="0"/>
              </a:rPr>
              <a:t>	</a:t>
            </a:r>
            <a:r>
              <a:rPr lang="en-US" i="0" spc="0" dirty="0">
                <a:ea typeface="Helvetica Neue Medium" charset="0"/>
                <a:cs typeface="Helvetica Neue Medium" charset="0"/>
              </a:rPr>
              <a:t>Conclusion: </a:t>
            </a:r>
            <a:r>
              <a:rPr lang="en-US" dirty="0"/>
              <a:t>a </a:t>
            </a:r>
            <a:r>
              <a:rPr lang="en-US" dirty="0">
                <a:sym typeface="Wingdings"/>
              </a:rPr>
              <a:t> z</a:t>
            </a:r>
            <a:endParaRPr lang="en-US" altLang="en-US" sz="32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280676-7F87-D84B-B740-B3CB2762EC66}"/>
              </a:ext>
            </a:extLst>
          </p:cNvPr>
          <p:cNvSpPr txBox="1"/>
          <p:nvPr/>
        </p:nvSpPr>
        <p:spPr>
          <a:xfrm>
            <a:off x="628650" y="4916183"/>
            <a:ext cx="788670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 pitchFamily="2" charset="0"/>
                <a:ea typeface="Helvetica Neue Medium" charset="0"/>
                <a:cs typeface="Helvetica Neue Medium" charset="0"/>
              </a:rPr>
              <a:t>Vector clock timestamps precisely capture happens-before </a:t>
            </a:r>
            <a:r>
              <a:rPr lang="en-US" sz="2800">
                <a:latin typeface="Helvetica" pitchFamily="2" charset="0"/>
                <a:ea typeface="Helvetica Neue Medium" charset="0"/>
                <a:cs typeface="Helvetica Neue Medium" charset="0"/>
              </a:rPr>
              <a:t>relation (potential causality)</a:t>
            </a:r>
            <a:endParaRPr lang="en-US" sz="2800" dirty="0"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401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1A6B5-2649-E047-A449-741A6D109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use Coordinated Universal Time?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C0470-AE18-1549-84F0-25E79EAC1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altLang="en-US" dirty="0"/>
              <a:t>UTC is broadcast from radio stations on land and satellite (e.g., the Global Positioning System)</a:t>
            </a:r>
          </a:p>
          <a:p>
            <a:pPr lvl="1"/>
            <a:r>
              <a:rPr lang="en-GB" altLang="en-US" dirty="0"/>
              <a:t>Computers with receivers can synchronize their clocks with these timing signals</a:t>
            </a:r>
          </a:p>
          <a:p>
            <a:endParaRPr lang="en-GB" altLang="en-US" dirty="0"/>
          </a:p>
          <a:p>
            <a:r>
              <a:rPr lang="en-GB" altLang="en-US" dirty="0"/>
              <a:t>Signals from land-based stations are accurate to about 0.1−10 milliseconds</a:t>
            </a:r>
          </a:p>
          <a:p>
            <a:endParaRPr lang="en-GB" altLang="en-US" dirty="0"/>
          </a:p>
          <a:p>
            <a:r>
              <a:rPr lang="en-GB" altLang="en-US" dirty="0"/>
              <a:t>Signals from GPS are accurate to about one microsecond</a:t>
            </a:r>
          </a:p>
          <a:p>
            <a:pPr lvl="1"/>
            <a:r>
              <a:rPr lang="en-GB" altLang="en-US" i="1" dirty="0"/>
              <a:t>Why can’t we put GPS receivers on all our computers?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28CC6-0F9F-5E45-899E-14FB78EE8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599EB-26E9-7147-80D2-C684F7697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1F604-F5B0-D841-A190-011F32583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97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0C41A-06AF-3E41-AD9B-2C4F0A684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Synchronization to a time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0F7A4-66B6-C044-98D9-D926BC255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a server with an accurate clock (e.g., GPS-receiver)</a:t>
            </a:r>
          </a:p>
          <a:p>
            <a:pPr lvl="1"/>
            <a:r>
              <a:rPr lang="en-US" dirty="0"/>
              <a:t>Could simply issue an RPC to obtain the time: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760D3-2B81-C640-9952-8CA7C1DCB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A903EE-AC36-9349-94C2-2724D1038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4A41E-962F-534C-A3DE-86BA14190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B1CB19-CE4C-6D45-84C4-A314C30E33E4}"/>
              </a:ext>
            </a:extLst>
          </p:cNvPr>
          <p:cNvSpPr>
            <a:spLocks/>
          </p:cNvSpPr>
          <p:nvPr/>
        </p:nvSpPr>
        <p:spPr bwMode="auto">
          <a:xfrm>
            <a:off x="2442575" y="3228571"/>
            <a:ext cx="589905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Gill Sans" pitchFamily="-84" charset="0"/>
                <a:cs typeface="Arial"/>
              </a:rPr>
              <a:t>Client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67FB66-36EE-9F41-93DD-91DEBD056526}"/>
              </a:ext>
            </a:extLst>
          </p:cNvPr>
          <p:cNvSpPr>
            <a:spLocks/>
          </p:cNvSpPr>
          <p:nvPr/>
        </p:nvSpPr>
        <p:spPr bwMode="auto">
          <a:xfrm>
            <a:off x="5890252" y="3234196"/>
            <a:ext cx="891357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Gill Sans" pitchFamily="-84" charset="0"/>
                <a:cs typeface="Arial"/>
              </a:rPr>
              <a:t>Server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022DCA-E180-B742-BFBC-9D4EE5621283}"/>
              </a:ext>
            </a:extLst>
          </p:cNvPr>
          <p:cNvSpPr txBox="1"/>
          <p:nvPr/>
        </p:nvSpPr>
        <p:spPr>
          <a:xfrm rot="373032">
            <a:off x="3621807" y="3559634"/>
            <a:ext cx="1516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Time of day?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9BDE6E-2C20-CC47-ADBF-2ED26C0538B1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3254852" y="3669162"/>
            <a:ext cx="778" cy="1510711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0B7066-B12E-E24D-A99E-3DF92A9E6DB7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5505267" y="3669162"/>
            <a:ext cx="0" cy="1481512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EFB3251-B588-0848-8D03-87CDD89B0D07}"/>
              </a:ext>
            </a:extLst>
          </p:cNvPr>
          <p:cNvSpPr txBox="1"/>
          <p:nvPr/>
        </p:nvSpPr>
        <p:spPr>
          <a:xfrm>
            <a:off x="5610545" y="4750564"/>
            <a:ext cx="868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Time ↓</a:t>
            </a:r>
          </a:p>
        </p:txBody>
      </p:sp>
      <p:cxnSp>
        <p:nvCxnSpPr>
          <p:cNvPr id="16" name="Curved Connector 8">
            <a:extLst>
              <a:ext uri="{FF2B5EF4-FFF2-40B4-BE49-F238E27FC236}">
                <a16:creationId xmlns:a16="http://schemas.microsoft.com/office/drawing/2014/main" id="{559FC799-256D-DE4C-AF5B-481DE1774554}"/>
              </a:ext>
            </a:extLst>
          </p:cNvPr>
          <p:cNvCxnSpPr/>
          <p:nvPr/>
        </p:nvCxnSpPr>
        <p:spPr>
          <a:xfrm flipH="1" flipV="1">
            <a:off x="3254853" y="3851250"/>
            <a:ext cx="2250414" cy="252159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urved Connector 8">
            <a:extLst>
              <a:ext uri="{FF2B5EF4-FFF2-40B4-BE49-F238E27FC236}">
                <a16:creationId xmlns:a16="http://schemas.microsoft.com/office/drawing/2014/main" id="{B65DAACF-6590-3D41-BCF3-8C9BD1DF31B1}"/>
              </a:ext>
            </a:extLst>
          </p:cNvPr>
          <p:cNvCxnSpPr/>
          <p:nvPr/>
        </p:nvCxnSpPr>
        <p:spPr>
          <a:xfrm flipV="1">
            <a:off x="3254851" y="4361438"/>
            <a:ext cx="2250416" cy="351571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D32216F-6E61-134C-85B4-937B0C9A1D97}"/>
              </a:ext>
            </a:extLst>
          </p:cNvPr>
          <p:cNvSpPr txBox="1"/>
          <p:nvPr/>
        </p:nvSpPr>
        <p:spPr>
          <a:xfrm rot="21147479">
            <a:off x="3799120" y="4137577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2:50 PM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93BB605-9D49-5E4A-ADCB-18DFDF74F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943" y="3017817"/>
            <a:ext cx="674218" cy="67421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74E7D77-D4DF-8741-8DE8-C9B581A2D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819" y="3017817"/>
            <a:ext cx="675636" cy="67563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9395785-3F44-5F49-B076-299891B669CA}"/>
                  </a:ext>
                </a:extLst>
              </p14:cNvPr>
              <p14:cNvContentPartPr/>
              <p14:nvPr/>
            </p14:nvContentPartPr>
            <p14:xfrm>
              <a:off x="4283640" y="3191040"/>
              <a:ext cx="513360" cy="293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9395785-3F44-5F49-B076-299891B669C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67440" y="3174840"/>
                <a:ext cx="545760" cy="32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3478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19161</TotalTime>
  <Words>4338</Words>
  <Application>Microsoft Office PowerPoint</Application>
  <PresentationFormat>On-screen Show (4:3)</PresentationFormat>
  <Paragraphs>1169</Paragraphs>
  <Slides>78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79" baseType="lpstr">
      <vt:lpstr>Office Theme</vt:lpstr>
      <vt:lpstr>Time &amp; Clocks</vt:lpstr>
      <vt:lpstr>Today’s outline</vt:lpstr>
      <vt:lpstr>A distributed edit-compile workflow</vt:lpstr>
      <vt:lpstr>A distributed edit-compile workflow</vt:lpstr>
      <vt:lpstr>A distributed edit-compile workflow</vt:lpstr>
      <vt:lpstr>What makes time synchronization hard?</vt:lpstr>
      <vt:lpstr>Today’s outline</vt:lpstr>
      <vt:lpstr>Just use Coordinated Universal Time?</vt:lpstr>
      <vt:lpstr>Synchronization to a time server</vt:lpstr>
      <vt:lpstr>Synchronization to a time server</vt:lpstr>
      <vt:lpstr>Cristian’s algorithm: Outline</vt:lpstr>
      <vt:lpstr>Cristian’s algorithm: Outline</vt:lpstr>
      <vt:lpstr>Cristian’s algorithm: Outline</vt:lpstr>
      <vt:lpstr>Cristian’s algorithm: Outline</vt:lpstr>
      <vt:lpstr>Cristian’s algorithm: Outline</vt:lpstr>
      <vt:lpstr>Cristian’s algorithm: Offset sample calculation</vt:lpstr>
      <vt:lpstr>Cristian’s algorithm: Offset sample calculation</vt:lpstr>
      <vt:lpstr>Cristian’s algorithm: Offset sample calculation</vt:lpstr>
      <vt:lpstr>Cristian’s algorithm: Offset sample calculation</vt:lpstr>
      <vt:lpstr>Cristian’s algorithm: Offset sample calculation</vt:lpstr>
      <vt:lpstr>Clock synchronization: Takeaway points</vt:lpstr>
      <vt:lpstr>Clock synchronization: Takeaway points</vt:lpstr>
      <vt:lpstr>Clock synchronization: Takeaway points</vt:lpstr>
      <vt:lpstr>Today’s outline</vt:lpstr>
      <vt:lpstr>Motivation: Multi-site database replication</vt:lpstr>
      <vt:lpstr>Motivation: Multi-site database replication</vt:lpstr>
      <vt:lpstr>The consequences of concurrent updates</vt:lpstr>
      <vt:lpstr>Idea: Logical clocks</vt:lpstr>
      <vt:lpstr>Idea: Logical clocks</vt:lpstr>
      <vt:lpstr>Defining “happens-before” () </vt:lpstr>
      <vt:lpstr>Defining “happens-before” () </vt:lpstr>
      <vt:lpstr>Defining “happens-before” () </vt:lpstr>
      <vt:lpstr>Defining “happens-before” () </vt:lpstr>
      <vt:lpstr>Defining “happens-before” () </vt:lpstr>
      <vt:lpstr>Defining “happens-before” () </vt:lpstr>
      <vt:lpstr>Defining “happens-before” () </vt:lpstr>
      <vt:lpstr>Defining “happens-before” () </vt:lpstr>
      <vt:lpstr>Defining “happens-before” () </vt:lpstr>
      <vt:lpstr>Lamport clocks: Objective</vt:lpstr>
      <vt:lpstr>The Lamport Clock algorithm</vt:lpstr>
      <vt:lpstr>The Lamport Clock algorithm</vt:lpstr>
      <vt:lpstr>The Lamport Clock algorithm</vt:lpstr>
      <vt:lpstr>The Lamport Clock algorithm</vt:lpstr>
      <vt:lpstr>The Lamport Clock algorithm</vt:lpstr>
      <vt:lpstr>Lamport Timestamps: Ordering all events</vt:lpstr>
      <vt:lpstr>Order all these events</vt:lpstr>
      <vt:lpstr>Totally-Ordered Multicast</vt:lpstr>
      <vt:lpstr>Totally-Ordered Multicast</vt:lpstr>
      <vt:lpstr>Totally-Ordered Multicast (Almost correct)</vt:lpstr>
      <vt:lpstr>Totally-Ordered Multicast (Almost correct)</vt:lpstr>
      <vt:lpstr>Totally-Ordered Multicast (Correct version)</vt:lpstr>
      <vt:lpstr>Totally-Ordered Multicast (Correct version)</vt:lpstr>
      <vt:lpstr>So, are we done?</vt:lpstr>
      <vt:lpstr>So, are we done?</vt:lpstr>
      <vt:lpstr>So, are we done?</vt:lpstr>
      <vt:lpstr>So, are we done?</vt:lpstr>
      <vt:lpstr>Lamport Clocks: Takeaway points</vt:lpstr>
      <vt:lpstr>Lamport Clocks: Takeaway points</vt:lpstr>
      <vt:lpstr>Lamport Clocks: Takeaway points</vt:lpstr>
      <vt:lpstr>Today’s outline</vt:lpstr>
      <vt:lpstr>Lamport Clocks and causality</vt:lpstr>
      <vt:lpstr>Vector clock: Introduction</vt:lpstr>
      <vt:lpstr>Vector clock: Update rules</vt:lpstr>
      <vt:lpstr>Vector clock: Update rules</vt:lpstr>
      <vt:lpstr>Vector clock: Example</vt:lpstr>
      <vt:lpstr>Vector clock: Example</vt:lpstr>
      <vt:lpstr>Vector clock: Example</vt:lpstr>
      <vt:lpstr>Vector clock: Example</vt:lpstr>
      <vt:lpstr>Vector clock: Example</vt:lpstr>
      <vt:lpstr>Vector clock: Example</vt:lpstr>
      <vt:lpstr>Vector clock: Example</vt:lpstr>
      <vt:lpstr>Vector clock: Example</vt:lpstr>
      <vt:lpstr>Comparing vector timestamps</vt:lpstr>
      <vt:lpstr>Vector clocks capture causality</vt:lpstr>
      <vt:lpstr>Vector clocks capture causality</vt:lpstr>
      <vt:lpstr>Comparing vector timestamps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Yue Cheng</dc:creator>
  <cp:lastModifiedBy>Yue Cheng</cp:lastModifiedBy>
  <cp:revision>395</cp:revision>
  <cp:lastPrinted>2020-01-28T17:10:00Z</cp:lastPrinted>
  <dcterms:created xsi:type="dcterms:W3CDTF">2019-12-20T04:48:00Z</dcterms:created>
  <dcterms:modified xsi:type="dcterms:W3CDTF">2021-09-16T14:15:51Z</dcterms:modified>
</cp:coreProperties>
</file>